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67" r:id="rId3"/>
    <p:sldId id="266" r:id="rId4"/>
    <p:sldId id="259" r:id="rId5"/>
    <p:sldId id="332" r:id="rId6"/>
    <p:sldId id="333" r:id="rId7"/>
    <p:sldId id="350" r:id="rId8"/>
    <p:sldId id="351" r:id="rId9"/>
    <p:sldId id="352" r:id="rId10"/>
    <p:sldId id="353" r:id="rId11"/>
    <p:sldId id="354" r:id="rId12"/>
    <p:sldId id="355" r:id="rId13"/>
    <p:sldId id="369" r:id="rId14"/>
    <p:sldId id="343" r:id="rId15"/>
    <p:sldId id="344" r:id="rId16"/>
    <p:sldId id="345" r:id="rId17"/>
    <p:sldId id="346" r:id="rId18"/>
    <p:sldId id="375" r:id="rId19"/>
    <p:sldId id="356" r:id="rId20"/>
    <p:sldId id="387" r:id="rId21"/>
    <p:sldId id="388" r:id="rId22"/>
    <p:sldId id="357" r:id="rId23"/>
    <p:sldId id="377" r:id="rId24"/>
    <p:sldId id="378" r:id="rId25"/>
    <p:sldId id="368" r:id="rId26"/>
    <p:sldId id="379" r:id="rId27"/>
    <p:sldId id="358" r:id="rId28"/>
    <p:sldId id="380" r:id="rId29"/>
    <p:sldId id="381" r:id="rId30"/>
    <p:sldId id="382" r:id="rId31"/>
    <p:sldId id="347" r:id="rId32"/>
    <p:sldId id="366" r:id="rId33"/>
    <p:sldId id="359" r:id="rId34"/>
    <p:sldId id="36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BD"/>
    <a:srgbClr val="D68B1C"/>
    <a:srgbClr val="D09622"/>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7" autoAdjust="0"/>
  </p:normalViewPr>
  <p:slideViewPr>
    <p:cSldViewPr>
      <p:cViewPr varScale="1">
        <p:scale>
          <a:sx n="79" d="100"/>
          <a:sy n="79" d="100"/>
        </p:scale>
        <p:origin x="1332" y="84"/>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l Posselt" userId="57f09828f71cc5b7" providerId="LiveId" clId="{5507DF6D-ECA3-49FD-81B3-C0BE2C9EA350}"/>
    <pc:docChg chg="undo custSel addSld delSld modSld">
      <pc:chgData name="Karl Posselt" userId="57f09828f71cc5b7" providerId="LiveId" clId="{5507DF6D-ECA3-49FD-81B3-C0BE2C9EA350}" dt="2024-03-12T11:45:19.736" v="1599" actId="20577"/>
      <pc:docMkLst>
        <pc:docMk/>
      </pc:docMkLst>
      <pc:sldChg chg="modSp mod">
        <pc:chgData name="Karl Posselt" userId="57f09828f71cc5b7" providerId="LiveId" clId="{5507DF6D-ECA3-49FD-81B3-C0BE2C9EA350}" dt="2024-03-06T20:54:57.739" v="3" actId="20577"/>
        <pc:sldMkLst>
          <pc:docMk/>
          <pc:sldMk cId="363920370" sldId="256"/>
        </pc:sldMkLst>
        <pc:spChg chg="mod">
          <ac:chgData name="Karl Posselt" userId="57f09828f71cc5b7" providerId="LiveId" clId="{5507DF6D-ECA3-49FD-81B3-C0BE2C9EA350}" dt="2024-03-06T20:54:57.739" v="3" actId="20577"/>
          <ac:spMkLst>
            <pc:docMk/>
            <pc:sldMk cId="363920370" sldId="256"/>
            <ac:spMk id="3" creationId="{00000000-0000-0000-0000-000000000000}"/>
          </ac:spMkLst>
        </pc:spChg>
      </pc:sldChg>
      <pc:sldChg chg="addSp delSp modSp mod">
        <pc:chgData name="Karl Posselt" userId="57f09828f71cc5b7" providerId="LiveId" clId="{5507DF6D-ECA3-49FD-81B3-C0BE2C9EA350}" dt="2024-03-06T21:23:15.259" v="36" actId="20577"/>
        <pc:sldMkLst>
          <pc:docMk/>
          <pc:sldMk cId="1101633878" sldId="259"/>
        </pc:sldMkLst>
        <pc:spChg chg="mod">
          <ac:chgData name="Karl Posselt" userId="57f09828f71cc5b7" providerId="LiveId" clId="{5507DF6D-ECA3-49FD-81B3-C0BE2C9EA350}" dt="2024-03-06T21:23:15.259" v="36" actId="20577"/>
          <ac:spMkLst>
            <pc:docMk/>
            <pc:sldMk cId="1101633878" sldId="259"/>
            <ac:spMk id="5" creationId="{00000000-0000-0000-0000-000000000000}"/>
          </ac:spMkLst>
        </pc:spChg>
        <pc:picChg chg="add mod">
          <ac:chgData name="Karl Posselt" userId="57f09828f71cc5b7" providerId="LiveId" clId="{5507DF6D-ECA3-49FD-81B3-C0BE2C9EA350}" dt="2024-03-06T21:22:51.424" v="28" actId="1076"/>
          <ac:picMkLst>
            <pc:docMk/>
            <pc:sldMk cId="1101633878" sldId="259"/>
            <ac:picMk id="3" creationId="{70045CEA-F698-6CF6-E3E0-EF824FEF24D2}"/>
          </ac:picMkLst>
        </pc:picChg>
        <pc:picChg chg="del">
          <ac:chgData name="Karl Posselt" userId="57f09828f71cc5b7" providerId="LiveId" clId="{5507DF6D-ECA3-49FD-81B3-C0BE2C9EA350}" dt="2024-03-06T21:20:43.338" v="21" actId="478"/>
          <ac:picMkLst>
            <pc:docMk/>
            <pc:sldMk cId="1101633878" sldId="259"/>
            <ac:picMk id="4" creationId="{2CF0B7A1-1325-DC13-B7C4-6E86A8EA7C5A}"/>
          </ac:picMkLst>
        </pc:picChg>
      </pc:sldChg>
      <pc:sldChg chg="modSp mod">
        <pc:chgData name="Karl Posselt" userId="57f09828f71cc5b7" providerId="LiveId" clId="{5507DF6D-ECA3-49FD-81B3-C0BE2C9EA350}" dt="2024-03-06T20:56:02.937" v="20" actId="6549"/>
        <pc:sldMkLst>
          <pc:docMk/>
          <pc:sldMk cId="2871934380" sldId="266"/>
        </pc:sldMkLst>
        <pc:spChg chg="mod">
          <ac:chgData name="Karl Posselt" userId="57f09828f71cc5b7" providerId="LiveId" clId="{5507DF6D-ECA3-49FD-81B3-C0BE2C9EA350}" dt="2024-03-06T20:56:02.937" v="20" actId="6549"/>
          <ac:spMkLst>
            <pc:docMk/>
            <pc:sldMk cId="2871934380" sldId="266"/>
            <ac:spMk id="6" creationId="{ABFCADF0-2B15-4EFB-8693-F334E47F4B7D}"/>
          </ac:spMkLst>
        </pc:spChg>
      </pc:sldChg>
      <pc:sldChg chg="modSp mod">
        <pc:chgData name="Karl Posselt" userId="57f09828f71cc5b7" providerId="LiveId" clId="{5507DF6D-ECA3-49FD-81B3-C0BE2C9EA350}" dt="2024-03-06T21:26:22.994" v="56" actId="5793"/>
        <pc:sldMkLst>
          <pc:docMk/>
          <pc:sldMk cId="1977533629" sldId="332"/>
        </pc:sldMkLst>
        <pc:spChg chg="mod">
          <ac:chgData name="Karl Posselt" userId="57f09828f71cc5b7" providerId="LiveId" clId="{5507DF6D-ECA3-49FD-81B3-C0BE2C9EA350}" dt="2024-03-06T21:26:22.994" v="56" actId="5793"/>
          <ac:spMkLst>
            <pc:docMk/>
            <pc:sldMk cId="1977533629" sldId="332"/>
            <ac:spMk id="6" creationId="{ABFCADF0-2B15-4EFB-8693-F334E47F4B7D}"/>
          </ac:spMkLst>
        </pc:spChg>
      </pc:sldChg>
      <pc:sldChg chg="modSp mod">
        <pc:chgData name="Karl Posselt" userId="57f09828f71cc5b7" providerId="LiveId" clId="{5507DF6D-ECA3-49FD-81B3-C0BE2C9EA350}" dt="2024-03-06T21:26:09.430" v="51" actId="5793"/>
        <pc:sldMkLst>
          <pc:docMk/>
          <pc:sldMk cId="3055046437" sldId="333"/>
        </pc:sldMkLst>
        <pc:spChg chg="mod">
          <ac:chgData name="Karl Posselt" userId="57f09828f71cc5b7" providerId="LiveId" clId="{5507DF6D-ECA3-49FD-81B3-C0BE2C9EA350}" dt="2024-03-06T21:26:09.430" v="51" actId="5793"/>
          <ac:spMkLst>
            <pc:docMk/>
            <pc:sldMk cId="3055046437" sldId="333"/>
            <ac:spMk id="6" creationId="{ABFCADF0-2B15-4EFB-8693-F334E47F4B7D}"/>
          </ac:spMkLst>
        </pc:spChg>
      </pc:sldChg>
      <pc:sldChg chg="addSp delSp modSp mod">
        <pc:chgData name="Karl Posselt" userId="57f09828f71cc5b7" providerId="LiveId" clId="{5507DF6D-ECA3-49FD-81B3-C0BE2C9EA350}" dt="2024-03-06T21:35:52.223" v="102" actId="14100"/>
        <pc:sldMkLst>
          <pc:docMk/>
          <pc:sldMk cId="2342613523" sldId="343"/>
        </pc:sldMkLst>
        <pc:picChg chg="add mod">
          <ac:chgData name="Karl Posselt" userId="57f09828f71cc5b7" providerId="LiveId" clId="{5507DF6D-ECA3-49FD-81B3-C0BE2C9EA350}" dt="2024-03-06T21:35:52.223" v="102" actId="14100"/>
          <ac:picMkLst>
            <pc:docMk/>
            <pc:sldMk cId="2342613523" sldId="343"/>
            <ac:picMk id="3" creationId="{DB4981A3-55FE-00FE-6E55-CDD122B6D342}"/>
          </ac:picMkLst>
        </pc:picChg>
        <pc:picChg chg="del">
          <ac:chgData name="Karl Posselt" userId="57f09828f71cc5b7" providerId="LiveId" clId="{5507DF6D-ECA3-49FD-81B3-C0BE2C9EA350}" dt="2024-03-06T21:35:31.643" v="97" actId="478"/>
          <ac:picMkLst>
            <pc:docMk/>
            <pc:sldMk cId="2342613523" sldId="343"/>
            <ac:picMk id="5" creationId="{273763F9-1D91-C169-B92B-4ADDB820DD02}"/>
          </ac:picMkLst>
        </pc:picChg>
      </pc:sldChg>
      <pc:sldChg chg="delSp mod">
        <pc:chgData name="Karl Posselt" userId="57f09828f71cc5b7" providerId="LiveId" clId="{5507DF6D-ECA3-49FD-81B3-C0BE2C9EA350}" dt="2024-03-12T10:58:53.795" v="559" actId="478"/>
        <pc:sldMkLst>
          <pc:docMk/>
          <pc:sldMk cId="1512678912" sldId="344"/>
        </pc:sldMkLst>
        <pc:picChg chg="del">
          <ac:chgData name="Karl Posselt" userId="57f09828f71cc5b7" providerId="LiveId" clId="{5507DF6D-ECA3-49FD-81B3-C0BE2C9EA350}" dt="2024-03-06T21:36:42.336" v="103" actId="478"/>
          <ac:picMkLst>
            <pc:docMk/>
            <pc:sldMk cId="1512678912" sldId="344"/>
            <ac:picMk id="3" creationId="{BBA39C3D-79F9-1DC2-A6C7-E5A861617541}"/>
          </ac:picMkLst>
        </pc:picChg>
        <pc:picChg chg="del">
          <ac:chgData name="Karl Posselt" userId="57f09828f71cc5b7" providerId="LiveId" clId="{5507DF6D-ECA3-49FD-81B3-C0BE2C9EA350}" dt="2024-03-12T10:58:53.795" v="559" actId="478"/>
          <ac:picMkLst>
            <pc:docMk/>
            <pc:sldMk cId="1512678912" sldId="344"/>
            <ac:picMk id="6" creationId="{E1A0BD5C-01CD-B291-D7A1-FD842B49806C}"/>
          </ac:picMkLst>
        </pc:picChg>
      </pc:sldChg>
      <pc:sldChg chg="modSp mod">
        <pc:chgData name="Karl Posselt" userId="57f09828f71cc5b7" providerId="LiveId" clId="{5507DF6D-ECA3-49FD-81B3-C0BE2C9EA350}" dt="2024-03-06T21:38:35.473" v="164" actId="113"/>
        <pc:sldMkLst>
          <pc:docMk/>
          <pc:sldMk cId="3592631939" sldId="345"/>
        </pc:sldMkLst>
        <pc:spChg chg="mod">
          <ac:chgData name="Karl Posselt" userId="57f09828f71cc5b7" providerId="LiveId" clId="{5507DF6D-ECA3-49FD-81B3-C0BE2C9EA350}" dt="2024-03-06T21:38:35.473" v="164" actId="113"/>
          <ac:spMkLst>
            <pc:docMk/>
            <pc:sldMk cId="3592631939" sldId="345"/>
            <ac:spMk id="7" creationId="{48E8943A-2D2E-4C8A-936A-F591E89CFE08}"/>
          </ac:spMkLst>
        </pc:spChg>
      </pc:sldChg>
      <pc:sldChg chg="modSp mod">
        <pc:chgData name="Karl Posselt" userId="57f09828f71cc5b7" providerId="LiveId" clId="{5507DF6D-ECA3-49FD-81B3-C0BE2C9EA350}" dt="2024-03-12T11:43:59.938" v="1590" actId="6549"/>
        <pc:sldMkLst>
          <pc:docMk/>
          <pc:sldMk cId="1840053803" sldId="346"/>
        </pc:sldMkLst>
        <pc:spChg chg="mod">
          <ac:chgData name="Karl Posselt" userId="57f09828f71cc5b7" providerId="LiveId" clId="{5507DF6D-ECA3-49FD-81B3-C0BE2C9EA350}" dt="2024-03-12T11:43:51.441" v="1588" actId="6549"/>
          <ac:spMkLst>
            <pc:docMk/>
            <pc:sldMk cId="1840053803" sldId="346"/>
            <ac:spMk id="2" creationId="{B6798BB7-753C-FDD3-4D66-C600128CC5C3}"/>
          </ac:spMkLst>
        </pc:spChg>
        <pc:spChg chg="mod">
          <ac:chgData name="Karl Posselt" userId="57f09828f71cc5b7" providerId="LiveId" clId="{5507DF6D-ECA3-49FD-81B3-C0BE2C9EA350}" dt="2024-03-12T11:43:59.938" v="1590" actId="6549"/>
          <ac:spMkLst>
            <pc:docMk/>
            <pc:sldMk cId="1840053803" sldId="346"/>
            <ac:spMk id="7" creationId="{08DDC88B-42D5-2979-0C93-A62E8B6A46A0}"/>
          </ac:spMkLst>
        </pc:spChg>
      </pc:sldChg>
      <pc:sldChg chg="modSp mod">
        <pc:chgData name="Karl Posselt" userId="57f09828f71cc5b7" providerId="LiveId" clId="{5507DF6D-ECA3-49FD-81B3-C0BE2C9EA350}" dt="2024-03-06T22:43:49.439" v="517" actId="207"/>
        <pc:sldMkLst>
          <pc:docMk/>
          <pc:sldMk cId="1925324273" sldId="347"/>
        </pc:sldMkLst>
        <pc:spChg chg="mod">
          <ac:chgData name="Karl Posselt" userId="57f09828f71cc5b7" providerId="LiveId" clId="{5507DF6D-ECA3-49FD-81B3-C0BE2C9EA350}" dt="2024-03-06T22:43:49.439" v="517" actId="207"/>
          <ac:spMkLst>
            <pc:docMk/>
            <pc:sldMk cId="1925324273" sldId="347"/>
            <ac:spMk id="2" creationId="{707A07BF-DE2C-4982-91B8-D99720336911}"/>
          </ac:spMkLst>
        </pc:spChg>
      </pc:sldChg>
      <pc:sldChg chg="modSp mod">
        <pc:chgData name="Karl Posselt" userId="57f09828f71cc5b7" providerId="LiveId" clId="{5507DF6D-ECA3-49FD-81B3-C0BE2C9EA350}" dt="2024-03-06T21:27:45.321" v="67" actId="20577"/>
        <pc:sldMkLst>
          <pc:docMk/>
          <pc:sldMk cId="2547617701" sldId="350"/>
        </pc:sldMkLst>
        <pc:spChg chg="mod">
          <ac:chgData name="Karl Posselt" userId="57f09828f71cc5b7" providerId="LiveId" clId="{5507DF6D-ECA3-49FD-81B3-C0BE2C9EA350}" dt="2024-03-06T21:27:45.321" v="67" actId="20577"/>
          <ac:spMkLst>
            <pc:docMk/>
            <pc:sldMk cId="2547617701" sldId="350"/>
            <ac:spMk id="6" creationId="{ABFCADF0-2B15-4EFB-8693-F334E47F4B7D}"/>
          </ac:spMkLst>
        </pc:spChg>
      </pc:sldChg>
      <pc:sldChg chg="modSp mod">
        <pc:chgData name="Karl Posselt" userId="57f09828f71cc5b7" providerId="LiveId" clId="{5507DF6D-ECA3-49FD-81B3-C0BE2C9EA350}" dt="2024-03-06T21:29:38.446" v="73" actId="20577"/>
        <pc:sldMkLst>
          <pc:docMk/>
          <pc:sldMk cId="2493557327" sldId="351"/>
        </pc:sldMkLst>
        <pc:spChg chg="mod">
          <ac:chgData name="Karl Posselt" userId="57f09828f71cc5b7" providerId="LiveId" clId="{5507DF6D-ECA3-49FD-81B3-C0BE2C9EA350}" dt="2024-03-06T21:29:38.446" v="73" actId="20577"/>
          <ac:spMkLst>
            <pc:docMk/>
            <pc:sldMk cId="2493557327" sldId="351"/>
            <ac:spMk id="6" creationId="{ABFCADF0-2B15-4EFB-8693-F334E47F4B7D}"/>
          </ac:spMkLst>
        </pc:spChg>
      </pc:sldChg>
      <pc:sldChg chg="modSp mod">
        <pc:chgData name="Karl Posselt" userId="57f09828f71cc5b7" providerId="LiveId" clId="{5507DF6D-ECA3-49FD-81B3-C0BE2C9EA350}" dt="2024-03-06T21:30:40.488" v="80" actId="20577"/>
        <pc:sldMkLst>
          <pc:docMk/>
          <pc:sldMk cId="97516156" sldId="352"/>
        </pc:sldMkLst>
        <pc:spChg chg="mod">
          <ac:chgData name="Karl Posselt" userId="57f09828f71cc5b7" providerId="LiveId" clId="{5507DF6D-ECA3-49FD-81B3-C0BE2C9EA350}" dt="2024-03-06T21:30:40.488" v="80" actId="20577"/>
          <ac:spMkLst>
            <pc:docMk/>
            <pc:sldMk cId="97516156" sldId="352"/>
            <ac:spMk id="6" creationId="{ABFCADF0-2B15-4EFB-8693-F334E47F4B7D}"/>
          </ac:spMkLst>
        </pc:spChg>
      </pc:sldChg>
      <pc:sldChg chg="modSp mod">
        <pc:chgData name="Karl Posselt" userId="57f09828f71cc5b7" providerId="LiveId" clId="{5507DF6D-ECA3-49FD-81B3-C0BE2C9EA350}" dt="2024-03-06T21:31:08.231" v="84" actId="20577"/>
        <pc:sldMkLst>
          <pc:docMk/>
          <pc:sldMk cId="3679823286" sldId="353"/>
        </pc:sldMkLst>
        <pc:spChg chg="mod">
          <ac:chgData name="Karl Posselt" userId="57f09828f71cc5b7" providerId="LiveId" clId="{5507DF6D-ECA3-49FD-81B3-C0BE2C9EA350}" dt="2024-03-06T21:31:08.231" v="84" actId="20577"/>
          <ac:spMkLst>
            <pc:docMk/>
            <pc:sldMk cId="3679823286" sldId="353"/>
            <ac:spMk id="6" creationId="{ABFCADF0-2B15-4EFB-8693-F334E47F4B7D}"/>
          </ac:spMkLst>
        </pc:spChg>
      </pc:sldChg>
      <pc:sldChg chg="modSp mod">
        <pc:chgData name="Karl Posselt" userId="57f09828f71cc5b7" providerId="LiveId" clId="{5507DF6D-ECA3-49FD-81B3-C0BE2C9EA350}" dt="2024-03-06T21:31:54.592" v="89" actId="20577"/>
        <pc:sldMkLst>
          <pc:docMk/>
          <pc:sldMk cId="1675382881" sldId="354"/>
        </pc:sldMkLst>
        <pc:spChg chg="mod">
          <ac:chgData name="Karl Posselt" userId="57f09828f71cc5b7" providerId="LiveId" clId="{5507DF6D-ECA3-49FD-81B3-C0BE2C9EA350}" dt="2024-03-06T21:31:54.592" v="89" actId="20577"/>
          <ac:spMkLst>
            <pc:docMk/>
            <pc:sldMk cId="1675382881" sldId="354"/>
            <ac:spMk id="6" creationId="{ABFCADF0-2B15-4EFB-8693-F334E47F4B7D}"/>
          </ac:spMkLst>
        </pc:spChg>
      </pc:sldChg>
      <pc:sldChg chg="modSp mod">
        <pc:chgData name="Karl Posselt" userId="57f09828f71cc5b7" providerId="LiveId" clId="{5507DF6D-ECA3-49FD-81B3-C0BE2C9EA350}" dt="2024-03-06T21:32:17.073" v="90"/>
        <pc:sldMkLst>
          <pc:docMk/>
          <pc:sldMk cId="2400239252" sldId="355"/>
        </pc:sldMkLst>
        <pc:spChg chg="mod">
          <ac:chgData name="Karl Posselt" userId="57f09828f71cc5b7" providerId="LiveId" clId="{5507DF6D-ECA3-49FD-81B3-C0BE2C9EA350}" dt="2024-03-06T21:32:17.073" v="90"/>
          <ac:spMkLst>
            <pc:docMk/>
            <pc:sldMk cId="2400239252" sldId="355"/>
            <ac:spMk id="6" creationId="{ABFCADF0-2B15-4EFB-8693-F334E47F4B7D}"/>
          </ac:spMkLst>
        </pc:spChg>
      </pc:sldChg>
      <pc:sldChg chg="delSp modSp mod">
        <pc:chgData name="Karl Posselt" userId="57f09828f71cc5b7" providerId="LiveId" clId="{5507DF6D-ECA3-49FD-81B3-C0BE2C9EA350}" dt="2024-03-12T11:39:12.972" v="1577" actId="6549"/>
        <pc:sldMkLst>
          <pc:docMk/>
          <pc:sldMk cId="150756274" sldId="356"/>
        </pc:sldMkLst>
        <pc:spChg chg="mod">
          <ac:chgData name="Karl Posselt" userId="57f09828f71cc5b7" providerId="LiveId" clId="{5507DF6D-ECA3-49FD-81B3-C0BE2C9EA350}" dt="2024-03-12T11:39:12.972" v="1577" actId="6549"/>
          <ac:spMkLst>
            <pc:docMk/>
            <pc:sldMk cId="150756274" sldId="356"/>
            <ac:spMk id="3" creationId="{97269575-316F-E0F7-51F2-4F5576D6838D}"/>
          </ac:spMkLst>
        </pc:spChg>
        <pc:spChg chg="mod">
          <ac:chgData name="Karl Posselt" userId="57f09828f71cc5b7" providerId="LiveId" clId="{5507DF6D-ECA3-49FD-81B3-C0BE2C9EA350}" dt="2024-03-12T11:31:52.691" v="1248" actId="27636"/>
          <ac:spMkLst>
            <pc:docMk/>
            <pc:sldMk cId="150756274" sldId="356"/>
            <ac:spMk id="4" creationId="{FEF72729-A8B8-4455-B86A-98372ABDFA09}"/>
          </ac:spMkLst>
        </pc:spChg>
        <pc:spChg chg="del">
          <ac:chgData name="Karl Posselt" userId="57f09828f71cc5b7" providerId="LiveId" clId="{5507DF6D-ECA3-49FD-81B3-C0BE2C9EA350}" dt="2024-03-12T11:03:14.241" v="561" actId="478"/>
          <ac:spMkLst>
            <pc:docMk/>
            <pc:sldMk cId="150756274" sldId="356"/>
            <ac:spMk id="12" creationId="{5D1C0BDF-33E8-B928-C4D8-C135A0C8A9D9}"/>
          </ac:spMkLst>
        </pc:spChg>
        <pc:picChg chg="del">
          <ac:chgData name="Karl Posselt" userId="57f09828f71cc5b7" providerId="LiveId" clId="{5507DF6D-ECA3-49FD-81B3-C0BE2C9EA350}" dt="2024-03-12T11:03:00.645" v="560" actId="478"/>
          <ac:picMkLst>
            <pc:docMk/>
            <pc:sldMk cId="150756274" sldId="356"/>
            <ac:picMk id="11" creationId="{0FEA3871-0987-CDCF-67BF-77EA37485491}"/>
          </ac:picMkLst>
        </pc:picChg>
      </pc:sldChg>
      <pc:sldChg chg="modSp mod">
        <pc:chgData name="Karl Posselt" userId="57f09828f71cc5b7" providerId="LiveId" clId="{5507DF6D-ECA3-49FD-81B3-C0BE2C9EA350}" dt="2024-03-12T11:45:19.736" v="1599" actId="20577"/>
        <pc:sldMkLst>
          <pc:docMk/>
          <pc:sldMk cId="1048680833" sldId="357"/>
        </pc:sldMkLst>
        <pc:spChg chg="mod">
          <ac:chgData name="Karl Posselt" userId="57f09828f71cc5b7" providerId="LiveId" clId="{5507DF6D-ECA3-49FD-81B3-C0BE2C9EA350}" dt="2024-03-12T11:45:19.736" v="1599" actId="20577"/>
          <ac:spMkLst>
            <pc:docMk/>
            <pc:sldMk cId="1048680833" sldId="357"/>
            <ac:spMk id="2" creationId="{919F6507-BE67-4B0C-85AC-A7426C64C769}"/>
          </ac:spMkLst>
        </pc:spChg>
      </pc:sldChg>
      <pc:sldChg chg="modSp mod">
        <pc:chgData name="Karl Posselt" userId="57f09828f71cc5b7" providerId="LiveId" clId="{5507DF6D-ECA3-49FD-81B3-C0BE2C9EA350}" dt="2024-03-06T22:44:44.628" v="525" actId="6549"/>
        <pc:sldMkLst>
          <pc:docMk/>
          <pc:sldMk cId="166021264" sldId="358"/>
        </pc:sldMkLst>
        <pc:spChg chg="mod">
          <ac:chgData name="Karl Posselt" userId="57f09828f71cc5b7" providerId="LiveId" clId="{5507DF6D-ECA3-49FD-81B3-C0BE2C9EA350}" dt="2024-03-06T22:34:06.717" v="414" actId="207"/>
          <ac:spMkLst>
            <pc:docMk/>
            <pc:sldMk cId="166021264" sldId="358"/>
            <ac:spMk id="2" creationId="{5998F77B-442C-4E8D-841F-FD3D8670F927}"/>
          </ac:spMkLst>
        </pc:spChg>
        <pc:spChg chg="mod">
          <ac:chgData name="Karl Posselt" userId="57f09828f71cc5b7" providerId="LiveId" clId="{5507DF6D-ECA3-49FD-81B3-C0BE2C9EA350}" dt="2024-03-06T22:44:44.628" v="525" actId="6549"/>
          <ac:spMkLst>
            <pc:docMk/>
            <pc:sldMk cId="166021264" sldId="358"/>
            <ac:spMk id="4" creationId="{FEF72729-A8B8-4455-B86A-98372ABDFA09}"/>
          </ac:spMkLst>
        </pc:spChg>
      </pc:sldChg>
      <pc:sldChg chg="addSp delSp modSp mod">
        <pc:chgData name="Karl Posselt" userId="57f09828f71cc5b7" providerId="LiveId" clId="{5507DF6D-ECA3-49FD-81B3-C0BE2C9EA350}" dt="2024-03-06T22:40:47.639" v="480" actId="6549"/>
        <pc:sldMkLst>
          <pc:docMk/>
          <pc:sldMk cId="1708019127" sldId="359"/>
        </pc:sldMkLst>
        <pc:spChg chg="del mod">
          <ac:chgData name="Karl Posselt" userId="57f09828f71cc5b7" providerId="LiveId" clId="{5507DF6D-ECA3-49FD-81B3-C0BE2C9EA350}" dt="2024-03-06T22:40:03.011" v="477" actId="478"/>
          <ac:spMkLst>
            <pc:docMk/>
            <pc:sldMk cId="1708019127" sldId="359"/>
            <ac:spMk id="2" creationId="{707A07BF-DE2C-4982-91B8-D99720336911}"/>
          </ac:spMkLst>
        </pc:spChg>
        <pc:spChg chg="mod">
          <ac:chgData name="Karl Posselt" userId="57f09828f71cc5b7" providerId="LiveId" clId="{5507DF6D-ECA3-49FD-81B3-C0BE2C9EA350}" dt="2024-03-06T22:39:41.588" v="472" actId="14100"/>
          <ac:spMkLst>
            <pc:docMk/>
            <pc:sldMk cId="1708019127" sldId="359"/>
            <ac:spMk id="4" creationId="{FEF72729-A8B8-4455-B86A-98372ABDFA09}"/>
          </ac:spMkLst>
        </pc:spChg>
        <pc:spChg chg="add mod">
          <ac:chgData name="Karl Posselt" userId="57f09828f71cc5b7" providerId="LiveId" clId="{5507DF6D-ECA3-49FD-81B3-C0BE2C9EA350}" dt="2024-03-06T22:40:47.639" v="480" actId="6549"/>
          <ac:spMkLst>
            <pc:docMk/>
            <pc:sldMk cId="1708019127" sldId="359"/>
            <ac:spMk id="5" creationId="{720058BD-4EF3-D7CA-01E5-D4AFF2DEC128}"/>
          </ac:spMkLst>
        </pc:spChg>
        <pc:picChg chg="del">
          <ac:chgData name="Karl Posselt" userId="57f09828f71cc5b7" providerId="LiveId" clId="{5507DF6D-ECA3-49FD-81B3-C0BE2C9EA350}" dt="2024-03-06T22:38:46.431" v="466" actId="478"/>
          <ac:picMkLst>
            <pc:docMk/>
            <pc:sldMk cId="1708019127" sldId="359"/>
            <ac:picMk id="6" creationId="{BB4559D3-5FFB-28B4-7C53-292B3DD738AC}"/>
          </ac:picMkLst>
        </pc:picChg>
      </pc:sldChg>
      <pc:sldChg chg="addSp delSp modSp mod">
        <pc:chgData name="Karl Posselt" userId="57f09828f71cc5b7" providerId="LiveId" clId="{5507DF6D-ECA3-49FD-81B3-C0BE2C9EA350}" dt="2024-03-06T22:42:00.949" v="491" actId="207"/>
        <pc:sldMkLst>
          <pc:docMk/>
          <pc:sldMk cId="2341311635" sldId="365"/>
        </pc:sldMkLst>
        <pc:spChg chg="del mod">
          <ac:chgData name="Karl Posselt" userId="57f09828f71cc5b7" providerId="LiveId" clId="{5507DF6D-ECA3-49FD-81B3-C0BE2C9EA350}" dt="2024-03-06T22:41:48.527" v="488" actId="478"/>
          <ac:spMkLst>
            <pc:docMk/>
            <pc:sldMk cId="2341311635" sldId="365"/>
            <ac:spMk id="2" creationId="{707A07BF-DE2C-4982-91B8-D99720336911}"/>
          </ac:spMkLst>
        </pc:spChg>
        <pc:spChg chg="add mod">
          <ac:chgData name="Karl Posselt" userId="57f09828f71cc5b7" providerId="LiveId" clId="{5507DF6D-ECA3-49FD-81B3-C0BE2C9EA350}" dt="2024-03-06T22:42:00.949" v="491" actId="207"/>
          <ac:spMkLst>
            <pc:docMk/>
            <pc:sldMk cId="2341311635" sldId="365"/>
            <ac:spMk id="6" creationId="{A61AD1C3-00EE-1007-52F0-6A6FBEB813A0}"/>
          </ac:spMkLst>
        </pc:spChg>
        <pc:picChg chg="del">
          <ac:chgData name="Karl Posselt" userId="57f09828f71cc5b7" providerId="LiveId" clId="{5507DF6D-ECA3-49FD-81B3-C0BE2C9EA350}" dt="2024-03-06T22:41:08.788" v="481" actId="478"/>
          <ac:picMkLst>
            <pc:docMk/>
            <pc:sldMk cId="2341311635" sldId="365"/>
            <ac:picMk id="5" creationId="{9B571779-4461-11EE-7F2E-561D055BE5CF}"/>
          </ac:picMkLst>
        </pc:picChg>
      </pc:sldChg>
      <pc:sldChg chg="addSp delSp modSp mod">
        <pc:chgData name="Karl Posselt" userId="57f09828f71cc5b7" providerId="LiveId" clId="{5507DF6D-ECA3-49FD-81B3-C0BE2C9EA350}" dt="2024-03-06T22:48:17.524" v="554" actId="6549"/>
        <pc:sldMkLst>
          <pc:docMk/>
          <pc:sldMk cId="2251265809" sldId="368"/>
        </pc:sldMkLst>
        <pc:spChg chg="add mod">
          <ac:chgData name="Karl Posselt" userId="57f09828f71cc5b7" providerId="LiveId" clId="{5507DF6D-ECA3-49FD-81B3-C0BE2C9EA350}" dt="2024-03-06T22:28:51.986" v="375" actId="20577"/>
          <ac:spMkLst>
            <pc:docMk/>
            <pc:sldMk cId="2251265809" sldId="368"/>
            <ac:spMk id="3" creationId="{61286B69-E05A-3782-77A0-39DA1AC03EFF}"/>
          </ac:spMkLst>
        </pc:spChg>
        <pc:spChg chg="add mod">
          <ac:chgData name="Karl Posselt" userId="57f09828f71cc5b7" providerId="LiveId" clId="{5507DF6D-ECA3-49FD-81B3-C0BE2C9EA350}" dt="2024-03-06T22:48:17.524" v="554" actId="6549"/>
          <ac:spMkLst>
            <pc:docMk/>
            <pc:sldMk cId="2251265809" sldId="368"/>
            <ac:spMk id="6" creationId="{2E9EC63F-8ABD-0920-C25B-AE398D0CF5AD}"/>
          </ac:spMkLst>
        </pc:spChg>
        <pc:picChg chg="del">
          <ac:chgData name="Karl Posselt" userId="57f09828f71cc5b7" providerId="LiveId" clId="{5507DF6D-ECA3-49FD-81B3-C0BE2C9EA350}" dt="2024-03-06T22:27:27.441" v="330" actId="478"/>
          <ac:picMkLst>
            <pc:docMk/>
            <pc:sldMk cId="2251265809" sldId="368"/>
            <ac:picMk id="5" creationId="{387CB1B8-C262-4812-96E2-5B538F8B6B88}"/>
          </ac:picMkLst>
        </pc:picChg>
      </pc:sldChg>
      <pc:sldChg chg="modSp mod">
        <pc:chgData name="Karl Posselt" userId="57f09828f71cc5b7" providerId="LiveId" clId="{5507DF6D-ECA3-49FD-81B3-C0BE2C9EA350}" dt="2024-03-06T21:33:09.094" v="96" actId="20577"/>
        <pc:sldMkLst>
          <pc:docMk/>
          <pc:sldMk cId="1104921278" sldId="369"/>
        </pc:sldMkLst>
        <pc:spChg chg="mod">
          <ac:chgData name="Karl Posselt" userId="57f09828f71cc5b7" providerId="LiveId" clId="{5507DF6D-ECA3-49FD-81B3-C0BE2C9EA350}" dt="2024-03-06T21:33:09.094" v="96" actId="20577"/>
          <ac:spMkLst>
            <pc:docMk/>
            <pc:sldMk cId="1104921278" sldId="369"/>
            <ac:spMk id="6" creationId="{ABFCADF0-2B15-4EFB-8693-F334E47F4B7D}"/>
          </ac:spMkLst>
        </pc:spChg>
      </pc:sldChg>
      <pc:sldChg chg="del">
        <pc:chgData name="Karl Posselt" userId="57f09828f71cc5b7" providerId="LiveId" clId="{5507DF6D-ECA3-49FD-81B3-C0BE2C9EA350}" dt="2024-03-12T11:44:08.736" v="1591" actId="47"/>
        <pc:sldMkLst>
          <pc:docMk/>
          <pc:sldMk cId="191814677" sldId="371"/>
        </pc:sldMkLst>
      </pc:sldChg>
      <pc:sldChg chg="del">
        <pc:chgData name="Karl Posselt" userId="57f09828f71cc5b7" providerId="LiveId" clId="{5507DF6D-ECA3-49FD-81B3-C0BE2C9EA350}" dt="2024-03-12T11:44:08.736" v="1591" actId="47"/>
        <pc:sldMkLst>
          <pc:docMk/>
          <pc:sldMk cId="2766159410" sldId="372"/>
        </pc:sldMkLst>
      </pc:sldChg>
      <pc:sldChg chg="del">
        <pc:chgData name="Karl Posselt" userId="57f09828f71cc5b7" providerId="LiveId" clId="{5507DF6D-ECA3-49FD-81B3-C0BE2C9EA350}" dt="2024-03-12T11:44:08.736" v="1591" actId="47"/>
        <pc:sldMkLst>
          <pc:docMk/>
          <pc:sldMk cId="1409602335" sldId="373"/>
        </pc:sldMkLst>
      </pc:sldChg>
      <pc:sldChg chg="del">
        <pc:chgData name="Karl Posselt" userId="57f09828f71cc5b7" providerId="LiveId" clId="{5507DF6D-ECA3-49FD-81B3-C0BE2C9EA350}" dt="2024-03-12T11:44:08.736" v="1591" actId="47"/>
        <pc:sldMkLst>
          <pc:docMk/>
          <pc:sldMk cId="780923879" sldId="374"/>
        </pc:sldMkLst>
      </pc:sldChg>
      <pc:sldChg chg="modSp mod">
        <pc:chgData name="Karl Posselt" userId="57f09828f71cc5b7" providerId="LiveId" clId="{5507DF6D-ECA3-49FD-81B3-C0BE2C9EA350}" dt="2024-03-06T21:40:39.245" v="181" actId="20577"/>
        <pc:sldMkLst>
          <pc:docMk/>
          <pc:sldMk cId="1078458091" sldId="375"/>
        </pc:sldMkLst>
        <pc:spChg chg="mod">
          <ac:chgData name="Karl Posselt" userId="57f09828f71cc5b7" providerId="LiveId" clId="{5507DF6D-ECA3-49FD-81B3-C0BE2C9EA350}" dt="2024-03-06T21:40:39.245" v="181" actId="20577"/>
          <ac:spMkLst>
            <pc:docMk/>
            <pc:sldMk cId="1078458091" sldId="375"/>
            <ac:spMk id="4" creationId="{02C3EC1A-7B2E-1CE1-A7A9-D1C3A8CF88A2}"/>
          </ac:spMkLst>
        </pc:spChg>
      </pc:sldChg>
      <pc:sldChg chg="del">
        <pc:chgData name="Karl Posselt" userId="57f09828f71cc5b7" providerId="LiveId" clId="{5507DF6D-ECA3-49FD-81B3-C0BE2C9EA350}" dt="2024-03-12T11:44:08.736" v="1591" actId="47"/>
        <pc:sldMkLst>
          <pc:docMk/>
          <pc:sldMk cId="2725418413" sldId="376"/>
        </pc:sldMkLst>
      </pc:sldChg>
      <pc:sldChg chg="modSp mod">
        <pc:chgData name="Karl Posselt" userId="57f09828f71cc5b7" providerId="LiveId" clId="{5507DF6D-ECA3-49FD-81B3-C0BE2C9EA350}" dt="2024-03-06T22:25:12.074" v="309" actId="207"/>
        <pc:sldMkLst>
          <pc:docMk/>
          <pc:sldMk cId="262126512" sldId="377"/>
        </pc:sldMkLst>
        <pc:spChg chg="mod">
          <ac:chgData name="Karl Posselt" userId="57f09828f71cc5b7" providerId="LiveId" clId="{5507DF6D-ECA3-49FD-81B3-C0BE2C9EA350}" dt="2024-03-06T22:25:12.074" v="309" actId="207"/>
          <ac:spMkLst>
            <pc:docMk/>
            <pc:sldMk cId="262126512" sldId="377"/>
            <ac:spMk id="2" creationId="{919F6507-BE67-4B0C-85AC-A7426C64C769}"/>
          </ac:spMkLst>
        </pc:spChg>
      </pc:sldChg>
      <pc:sldChg chg="modSp mod">
        <pc:chgData name="Karl Posselt" userId="57f09828f71cc5b7" providerId="LiveId" clId="{5507DF6D-ECA3-49FD-81B3-C0BE2C9EA350}" dt="2024-03-06T22:27:20.691" v="329" actId="207"/>
        <pc:sldMkLst>
          <pc:docMk/>
          <pc:sldMk cId="2324811257" sldId="378"/>
        </pc:sldMkLst>
        <pc:spChg chg="mod">
          <ac:chgData name="Karl Posselt" userId="57f09828f71cc5b7" providerId="LiveId" clId="{5507DF6D-ECA3-49FD-81B3-C0BE2C9EA350}" dt="2024-03-06T22:27:20.691" v="329" actId="207"/>
          <ac:spMkLst>
            <pc:docMk/>
            <pc:sldMk cId="2324811257" sldId="378"/>
            <ac:spMk id="2" creationId="{919F6507-BE67-4B0C-85AC-A7426C64C769}"/>
          </ac:spMkLst>
        </pc:spChg>
      </pc:sldChg>
      <pc:sldChg chg="addSp delSp modSp mod">
        <pc:chgData name="Karl Posselt" userId="57f09828f71cc5b7" providerId="LiveId" clId="{5507DF6D-ECA3-49FD-81B3-C0BE2C9EA350}" dt="2024-03-06T22:48:24.571" v="558" actId="6549"/>
        <pc:sldMkLst>
          <pc:docMk/>
          <pc:sldMk cId="1760090651" sldId="379"/>
        </pc:sldMkLst>
        <pc:spChg chg="add mod">
          <ac:chgData name="Karl Posselt" userId="57f09828f71cc5b7" providerId="LiveId" clId="{5507DF6D-ECA3-49FD-81B3-C0BE2C9EA350}" dt="2024-03-06T22:29:46.308" v="406" actId="6549"/>
          <ac:spMkLst>
            <pc:docMk/>
            <pc:sldMk cId="1760090651" sldId="379"/>
            <ac:spMk id="3" creationId="{1866C2D6-1F3B-62D6-4425-AFAF5DEF1DE5}"/>
          </ac:spMkLst>
        </pc:spChg>
        <pc:spChg chg="add mod">
          <ac:chgData name="Karl Posselt" userId="57f09828f71cc5b7" providerId="LiveId" clId="{5507DF6D-ECA3-49FD-81B3-C0BE2C9EA350}" dt="2024-03-06T22:48:24.571" v="558" actId="6549"/>
          <ac:spMkLst>
            <pc:docMk/>
            <pc:sldMk cId="1760090651" sldId="379"/>
            <ac:spMk id="6" creationId="{25651660-6644-55BE-7931-77FDF9BC33A9}"/>
          </ac:spMkLst>
        </pc:spChg>
        <pc:picChg chg="del">
          <ac:chgData name="Karl Posselt" userId="57f09828f71cc5b7" providerId="LiveId" clId="{5507DF6D-ECA3-49FD-81B3-C0BE2C9EA350}" dt="2024-03-06T22:29:03.127" v="376" actId="478"/>
          <ac:picMkLst>
            <pc:docMk/>
            <pc:sldMk cId="1760090651" sldId="379"/>
            <ac:picMk id="5" creationId="{387CB1B8-C262-4812-96E2-5B538F8B6B88}"/>
          </ac:picMkLst>
        </pc:picChg>
      </pc:sldChg>
      <pc:sldChg chg="modSp mod">
        <pc:chgData name="Karl Posselt" userId="57f09828f71cc5b7" providerId="LiveId" clId="{5507DF6D-ECA3-49FD-81B3-C0BE2C9EA350}" dt="2024-03-06T22:44:40.628" v="523" actId="6549"/>
        <pc:sldMkLst>
          <pc:docMk/>
          <pc:sldMk cId="967185479" sldId="380"/>
        </pc:sldMkLst>
        <pc:spChg chg="mod">
          <ac:chgData name="Karl Posselt" userId="57f09828f71cc5b7" providerId="LiveId" clId="{5507DF6D-ECA3-49FD-81B3-C0BE2C9EA350}" dt="2024-03-06T22:35:15.580" v="416" actId="207"/>
          <ac:spMkLst>
            <pc:docMk/>
            <pc:sldMk cId="967185479" sldId="380"/>
            <ac:spMk id="2" creationId="{5998F77B-442C-4E8D-841F-FD3D8670F927}"/>
          </ac:spMkLst>
        </pc:spChg>
        <pc:spChg chg="mod">
          <ac:chgData name="Karl Posselt" userId="57f09828f71cc5b7" providerId="LiveId" clId="{5507DF6D-ECA3-49FD-81B3-C0BE2C9EA350}" dt="2024-03-06T22:44:40.628" v="523" actId="6549"/>
          <ac:spMkLst>
            <pc:docMk/>
            <pc:sldMk cId="967185479" sldId="380"/>
            <ac:spMk id="4" creationId="{FEF72729-A8B8-4455-B86A-98372ABDFA09}"/>
          </ac:spMkLst>
        </pc:spChg>
      </pc:sldChg>
      <pc:sldChg chg="modSp mod">
        <pc:chgData name="Karl Posselt" userId="57f09828f71cc5b7" providerId="LiveId" clId="{5507DF6D-ECA3-49FD-81B3-C0BE2C9EA350}" dt="2024-03-06T22:44:35.316" v="521" actId="6549"/>
        <pc:sldMkLst>
          <pc:docMk/>
          <pc:sldMk cId="3257354466" sldId="381"/>
        </pc:sldMkLst>
        <pc:spChg chg="mod">
          <ac:chgData name="Karl Posselt" userId="57f09828f71cc5b7" providerId="LiveId" clId="{5507DF6D-ECA3-49FD-81B3-C0BE2C9EA350}" dt="2024-03-06T22:35:47.672" v="418" actId="207"/>
          <ac:spMkLst>
            <pc:docMk/>
            <pc:sldMk cId="3257354466" sldId="381"/>
            <ac:spMk id="2" creationId="{5998F77B-442C-4E8D-841F-FD3D8670F927}"/>
          </ac:spMkLst>
        </pc:spChg>
        <pc:spChg chg="mod">
          <ac:chgData name="Karl Posselt" userId="57f09828f71cc5b7" providerId="LiveId" clId="{5507DF6D-ECA3-49FD-81B3-C0BE2C9EA350}" dt="2024-03-06T22:44:35.316" v="521" actId="6549"/>
          <ac:spMkLst>
            <pc:docMk/>
            <pc:sldMk cId="3257354466" sldId="381"/>
            <ac:spMk id="4" creationId="{FEF72729-A8B8-4455-B86A-98372ABDFA09}"/>
          </ac:spMkLst>
        </pc:spChg>
      </pc:sldChg>
      <pc:sldChg chg="modSp mod">
        <pc:chgData name="Karl Posselt" userId="57f09828f71cc5b7" providerId="LiveId" clId="{5507DF6D-ECA3-49FD-81B3-C0BE2C9EA350}" dt="2024-03-06T22:44:30.706" v="519" actId="20577"/>
        <pc:sldMkLst>
          <pc:docMk/>
          <pc:sldMk cId="1596301278" sldId="382"/>
        </pc:sldMkLst>
        <pc:spChg chg="mod">
          <ac:chgData name="Karl Posselt" userId="57f09828f71cc5b7" providerId="LiveId" clId="{5507DF6D-ECA3-49FD-81B3-C0BE2C9EA350}" dt="2024-03-06T22:36:30.437" v="420" actId="207"/>
          <ac:spMkLst>
            <pc:docMk/>
            <pc:sldMk cId="1596301278" sldId="382"/>
            <ac:spMk id="2" creationId="{5998F77B-442C-4E8D-841F-FD3D8670F927}"/>
          </ac:spMkLst>
        </pc:spChg>
        <pc:spChg chg="mod">
          <ac:chgData name="Karl Posselt" userId="57f09828f71cc5b7" providerId="LiveId" clId="{5507DF6D-ECA3-49FD-81B3-C0BE2C9EA350}" dt="2024-03-06T22:44:30.706" v="519" actId="20577"/>
          <ac:spMkLst>
            <pc:docMk/>
            <pc:sldMk cId="1596301278" sldId="382"/>
            <ac:spMk id="4" creationId="{FEF72729-A8B8-4455-B86A-98372ABDFA09}"/>
          </ac:spMkLst>
        </pc:spChg>
      </pc:sldChg>
      <pc:sldChg chg="del">
        <pc:chgData name="Karl Posselt" userId="57f09828f71cc5b7" providerId="LiveId" clId="{5507DF6D-ECA3-49FD-81B3-C0BE2C9EA350}" dt="2024-03-06T22:36:54.557" v="421" actId="47"/>
        <pc:sldMkLst>
          <pc:docMk/>
          <pc:sldMk cId="3312102398" sldId="383"/>
        </pc:sldMkLst>
      </pc:sldChg>
      <pc:sldChg chg="del">
        <pc:chgData name="Karl Posselt" userId="57f09828f71cc5b7" providerId="LiveId" clId="{5507DF6D-ECA3-49FD-81B3-C0BE2C9EA350}" dt="2024-03-12T11:05:10.405" v="569" actId="47"/>
        <pc:sldMkLst>
          <pc:docMk/>
          <pc:sldMk cId="1939197029" sldId="384"/>
        </pc:sldMkLst>
      </pc:sldChg>
      <pc:sldChg chg="del">
        <pc:chgData name="Karl Posselt" userId="57f09828f71cc5b7" providerId="LiveId" clId="{5507DF6D-ECA3-49FD-81B3-C0BE2C9EA350}" dt="2024-03-12T11:05:10.405" v="569" actId="47"/>
        <pc:sldMkLst>
          <pc:docMk/>
          <pc:sldMk cId="1110873167" sldId="385"/>
        </pc:sldMkLst>
      </pc:sldChg>
      <pc:sldChg chg="del">
        <pc:chgData name="Karl Posselt" userId="57f09828f71cc5b7" providerId="LiveId" clId="{5507DF6D-ECA3-49FD-81B3-C0BE2C9EA350}" dt="2024-03-12T11:05:10.405" v="569" actId="47"/>
        <pc:sldMkLst>
          <pc:docMk/>
          <pc:sldMk cId="3479785825" sldId="386"/>
        </pc:sldMkLst>
      </pc:sldChg>
      <pc:sldChg chg="addSp delSp modSp mod">
        <pc:chgData name="Karl Posselt" userId="57f09828f71cc5b7" providerId="LiveId" clId="{5507DF6D-ECA3-49FD-81B3-C0BE2C9EA350}" dt="2024-03-12T11:44:32.325" v="1593" actId="14100"/>
        <pc:sldMkLst>
          <pc:docMk/>
          <pc:sldMk cId="4225548352" sldId="387"/>
        </pc:sldMkLst>
        <pc:spChg chg="add mod">
          <ac:chgData name="Karl Posselt" userId="57f09828f71cc5b7" providerId="LiveId" clId="{5507DF6D-ECA3-49FD-81B3-C0BE2C9EA350}" dt="2024-03-12T11:44:32.325" v="1593" actId="14100"/>
          <ac:spMkLst>
            <pc:docMk/>
            <pc:sldMk cId="4225548352" sldId="387"/>
            <ac:spMk id="2" creationId="{6D00C03D-5EBD-981E-383F-429CD53F553F}"/>
          </ac:spMkLst>
        </pc:spChg>
        <pc:spChg chg="mod">
          <ac:chgData name="Karl Posselt" userId="57f09828f71cc5b7" providerId="LiveId" clId="{5507DF6D-ECA3-49FD-81B3-C0BE2C9EA350}" dt="2024-03-12T11:39:08.808" v="1575" actId="6549"/>
          <ac:spMkLst>
            <pc:docMk/>
            <pc:sldMk cId="4225548352" sldId="387"/>
            <ac:spMk id="3" creationId="{97269575-316F-E0F7-51F2-4F5576D6838D}"/>
          </ac:spMkLst>
        </pc:spChg>
        <pc:picChg chg="del">
          <ac:chgData name="Karl Posselt" userId="57f09828f71cc5b7" providerId="LiveId" clId="{5507DF6D-ECA3-49FD-81B3-C0BE2C9EA350}" dt="2024-03-12T11:05:57.137" v="582" actId="478"/>
          <ac:picMkLst>
            <pc:docMk/>
            <pc:sldMk cId="4225548352" sldId="387"/>
            <ac:picMk id="8" creationId="{349140FA-04B4-0757-2F31-7185CD7BF47B}"/>
          </ac:picMkLst>
        </pc:picChg>
      </pc:sldChg>
      <pc:sldChg chg="modSp add mod">
        <pc:chgData name="Karl Posselt" userId="57f09828f71cc5b7" providerId="LiveId" clId="{5507DF6D-ECA3-49FD-81B3-C0BE2C9EA350}" dt="2024-03-12T11:44:41.686" v="1595" actId="14100"/>
        <pc:sldMkLst>
          <pc:docMk/>
          <pc:sldMk cId="4152001728" sldId="388"/>
        </pc:sldMkLst>
        <pc:spChg chg="mod">
          <ac:chgData name="Karl Posselt" userId="57f09828f71cc5b7" providerId="LiveId" clId="{5507DF6D-ECA3-49FD-81B3-C0BE2C9EA350}" dt="2024-03-12T11:44:41.686" v="1595" actId="14100"/>
          <ac:spMkLst>
            <pc:docMk/>
            <pc:sldMk cId="4152001728" sldId="388"/>
            <ac:spMk id="2" creationId="{6D00C03D-5EBD-981E-383F-429CD53F553F}"/>
          </ac:spMkLst>
        </pc:spChg>
        <pc:spChg chg="mod">
          <ac:chgData name="Karl Posselt" userId="57f09828f71cc5b7" providerId="LiveId" clId="{5507DF6D-ECA3-49FD-81B3-C0BE2C9EA350}" dt="2024-03-12T11:39:04.202" v="1573" actId="6549"/>
          <ac:spMkLst>
            <pc:docMk/>
            <pc:sldMk cId="4152001728" sldId="388"/>
            <ac:spMk id="3" creationId="{97269575-316F-E0F7-51F2-4F5576D683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2ACCC6-3B92-4BC6-8449-A4AD85F15C41}" type="datetimeFigureOut">
              <a:rPr lang="da-DK" smtClean="0"/>
              <a:t>12-03-2024</a:t>
            </a:fld>
            <a:endParaRPr lang="da-DK"/>
          </a:p>
        </p:txBody>
      </p:sp>
      <p:sp>
        <p:nvSpPr>
          <p:cNvPr id="4" name="Pladsholder til diasbille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415D41-F16B-431A-BE8D-65D82142A255}" type="slidenum">
              <a:rPr lang="da-DK" smtClean="0"/>
              <a:t>‹nr.›</a:t>
            </a:fld>
            <a:endParaRPr lang="da-DK"/>
          </a:p>
        </p:txBody>
      </p:sp>
    </p:spTree>
    <p:extLst>
      <p:ext uri="{BB962C8B-B14F-4D97-AF65-F5344CB8AC3E}">
        <p14:creationId xmlns:p14="http://schemas.microsoft.com/office/powerpoint/2010/main" val="859131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4520" y="4956050"/>
            <a:ext cx="7772400" cy="997005"/>
          </a:xfrm>
          <a:effectLst>
            <a:outerShdw blurRad="50800" dist="38100" dir="2700000" algn="tl" rotWithShape="0">
              <a:prstClr val="black">
                <a:alpha val="40000"/>
              </a:prstClr>
            </a:outerShdw>
          </a:effectLst>
        </p:spPr>
        <p:txBody>
          <a:bodyPr>
            <a:normAutofit/>
          </a:bodyPr>
          <a:lstStyle>
            <a:lvl1pPr algn="l">
              <a:defRPr sz="3600">
                <a:solidFill>
                  <a:srgbClr val="FFECBD"/>
                </a:solidFill>
              </a:defRPr>
            </a:lvl1pPr>
          </a:lstStyle>
          <a:p>
            <a:r>
              <a:rPr lang="en-US" dirty="0"/>
              <a:t>Click to edit Master title style</a:t>
            </a:r>
          </a:p>
        </p:txBody>
      </p:sp>
      <p:sp>
        <p:nvSpPr>
          <p:cNvPr id="3" name="Subtitle 2"/>
          <p:cNvSpPr>
            <a:spLocks noGrp="1"/>
          </p:cNvSpPr>
          <p:nvPr>
            <p:ph type="subTitle" idx="1"/>
          </p:nvPr>
        </p:nvSpPr>
        <p:spPr>
          <a:xfrm>
            <a:off x="464520" y="5800350"/>
            <a:ext cx="6400800" cy="835455"/>
          </a:xfrm>
        </p:spPr>
        <p:txBody>
          <a:bodyPr>
            <a:normAutofit/>
          </a:bodyPr>
          <a:lstStyle>
            <a:lvl1pPr marL="0" indent="0" algn="l">
              <a:buNone/>
              <a:defRPr sz="2800">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1655"/>
            <a:ext cx="8229600" cy="1143000"/>
          </a:xfrm>
        </p:spPr>
        <p:txBody>
          <a:bodyPr>
            <a:normAutofit/>
          </a:bodyPr>
          <a:lstStyle>
            <a:lvl1pPr algn="l">
              <a:defRPr sz="3600">
                <a:solidFill>
                  <a:srgbClr val="FFECBD"/>
                </a:solidFill>
              </a:defRPr>
            </a:lvl1pPr>
          </a:lstStyle>
          <a:p>
            <a:r>
              <a:rPr lang="en-US" dirty="0"/>
              <a:t>Click to edit Master title style</a:t>
            </a:r>
          </a:p>
        </p:txBody>
      </p:sp>
      <p:sp>
        <p:nvSpPr>
          <p:cNvPr id="3" name="Content Placeholder 2"/>
          <p:cNvSpPr>
            <a:spLocks noGrp="1"/>
          </p:cNvSpPr>
          <p:nvPr>
            <p:ph idx="1"/>
          </p:nvPr>
        </p:nvSpPr>
        <p:spPr>
          <a:xfrm>
            <a:off x="457200" y="2054655"/>
            <a:ext cx="8229600" cy="3918803"/>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1545" y="427342"/>
            <a:ext cx="7016195" cy="1143000"/>
          </a:xfrm>
        </p:spPr>
        <p:txBody>
          <a:bodyPr>
            <a:normAutofit/>
          </a:bodyPr>
          <a:lstStyle>
            <a:lvl1pPr algn="l">
              <a:defRPr sz="3600">
                <a:solidFill>
                  <a:srgbClr val="FFECBD"/>
                </a:solidFill>
              </a:defRPr>
            </a:lvl1pPr>
          </a:lstStyle>
          <a:p>
            <a:r>
              <a:rPr lang="en-US" dirty="0"/>
              <a:t>Click to edit Master title style</a:t>
            </a:r>
          </a:p>
        </p:txBody>
      </p:sp>
      <p:sp>
        <p:nvSpPr>
          <p:cNvPr id="3" name="Content Placeholder 2"/>
          <p:cNvSpPr>
            <a:spLocks noGrp="1"/>
          </p:cNvSpPr>
          <p:nvPr>
            <p:ph idx="1"/>
          </p:nvPr>
        </p:nvSpPr>
        <p:spPr>
          <a:xfrm>
            <a:off x="1831545" y="1596540"/>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5" y="833015"/>
            <a:ext cx="8229600" cy="1143000"/>
          </a:xfrm>
        </p:spPr>
        <p:txBody>
          <a:bodyPr>
            <a:normAutofit/>
          </a:bodyPr>
          <a:lstStyle>
            <a:lvl1pPr algn="l">
              <a:defRPr sz="3600">
                <a:solidFill>
                  <a:srgbClr val="FFECBD"/>
                </a:solidFill>
              </a:defRPr>
            </a:lvl1pPr>
          </a:lstStyle>
          <a:p>
            <a:r>
              <a:rPr lang="en-US" dirty="0"/>
              <a:t>Click to edit Master title style</a:t>
            </a:r>
          </a:p>
        </p:txBody>
      </p:sp>
      <p:sp>
        <p:nvSpPr>
          <p:cNvPr id="3" name="Text Placeholder 2"/>
          <p:cNvSpPr>
            <a:spLocks noGrp="1"/>
          </p:cNvSpPr>
          <p:nvPr>
            <p:ph type="body" idx="1"/>
          </p:nvPr>
        </p:nvSpPr>
        <p:spPr>
          <a:xfrm>
            <a:off x="448965" y="2002212"/>
            <a:ext cx="4040188"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48965" y="2632075"/>
            <a:ext cx="4040188"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36790" y="2002212"/>
            <a:ext cx="4041775" cy="639762"/>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36790" y="2632075"/>
            <a:ext cx="404177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‹nr.›</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‹nr.›</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ydjysk-hk.dk/2024/02/29/invitation-til-pokalturneringen-2024/"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ydjysk-hk.dk/wp-content/uploads/2024/03/HOLDKAMPREGLEMENT-for-Sydjysk-Hovedkreds-ver-2024.pdf"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ydjysk-hk.dk/" TargetMode="External"/><Relationship Id="rId2" Type="http://schemas.openxmlformats.org/officeDocument/2006/relationships/image" Target="../media/image3.jpeg"/><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hyperlink" Target="https://www.facebook.com/sydjysk.ska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facebook.com/sydjysk.skak" TargetMode="External"/><Relationship Id="rId2" Type="http://schemas.openxmlformats.org/officeDocument/2006/relationships/hyperlink" Target="http://sydjysk-hk.d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a:t>Generalforsamling</a:t>
            </a:r>
            <a:r>
              <a:rPr lang="en-US" dirty="0"/>
              <a:t> </a:t>
            </a:r>
            <a:r>
              <a:rPr lang="en-US" dirty="0" err="1"/>
              <a:t>i</a:t>
            </a:r>
            <a:r>
              <a:rPr lang="en-US" dirty="0"/>
              <a:t> Sydjysk Hovedkreds</a:t>
            </a:r>
          </a:p>
        </p:txBody>
      </p:sp>
      <p:sp>
        <p:nvSpPr>
          <p:cNvPr id="3" name="Subtitle 2"/>
          <p:cNvSpPr>
            <a:spLocks noGrp="1"/>
          </p:cNvSpPr>
          <p:nvPr>
            <p:ph type="subTitle" idx="1"/>
          </p:nvPr>
        </p:nvSpPr>
        <p:spPr>
          <a:xfrm>
            <a:off x="464520" y="5800350"/>
            <a:ext cx="8077810" cy="835455"/>
          </a:xfrm>
        </p:spPr>
        <p:txBody>
          <a:bodyPr>
            <a:normAutofit/>
          </a:bodyPr>
          <a:lstStyle/>
          <a:p>
            <a:r>
              <a:rPr lang="en-US" dirty="0" err="1"/>
              <a:t>Lørdag</a:t>
            </a:r>
            <a:r>
              <a:rPr lang="en-US" dirty="0"/>
              <a:t> den 16. marts 2024 </a:t>
            </a:r>
            <a:r>
              <a:rPr lang="en-US" dirty="0" err="1"/>
              <a:t>på</a:t>
            </a:r>
            <a:r>
              <a:rPr lang="en-US" dirty="0"/>
              <a:t> </a:t>
            </a:r>
            <a:r>
              <a:rPr lang="en-US" dirty="0" err="1"/>
              <a:t>Sportshotel</a:t>
            </a:r>
            <a:r>
              <a:rPr lang="en-US" dirty="0"/>
              <a:t> </a:t>
            </a:r>
            <a:r>
              <a:rPr lang="en-US" dirty="0" err="1"/>
              <a:t>Vejen</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6(9)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Andre turneringsaktiviteter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Hen over året har der som sædvanlig været god turneringsaktivitet. Det gælder ikke mindst de tilbagevendende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SonFlow</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Fredericia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Chess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og Esbjerg efterår. Men også adskillige andre EMT-er m.m. Både åbne klubturneringer, fælles EMT-er arrangeret af samarbejdende naboklubber, grænseoverskridende arrangementer med Tønder og Løgumkloster Skakklub som medarrangører samt naturligvis en lang række mindre formelle skakaktiviteter. Alt i alt et fantastisk tag-selv-bord for entusiaster, der har tid og lyst til meget skak! Og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DSUs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turneringsside er glimrende som redskab til at holde sig ajour med, hvad der foregår.</a:t>
            </a:r>
          </a:p>
          <a:p>
            <a:pPr marL="0" indent="0">
              <a:lnSpc>
                <a:spcPct val="107000"/>
              </a:lnSpc>
              <a:spcAft>
                <a:spcPts val="800"/>
              </a:spcAft>
              <a:buNone/>
            </a:pP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Klubjubilæer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I 2024 har Ribe Skakklub kunnet fejre 100-års jubilæum, og senere på året følger Gråsten Skakklub efter med en lige så rund fødselsdag. Det fejrer klubben i øvrigt med en flot, længe forberedt jubilæumsturnering allerede i Pinsedagene. Bak op om den!</a:t>
            </a:r>
          </a:p>
          <a:p>
            <a:pPr marL="0" indent="0">
              <a:lnSpc>
                <a:spcPct val="107000"/>
              </a:lnSpc>
              <a:spcAft>
                <a:spcPts val="800"/>
              </a:spcAft>
              <a:buNone/>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9823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7(9)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Medlemssituationen</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 01-01-2024 var vi 469 medlemmer i Sydjysk Hovedkreds. Det er 12 flere end sidste år på samme tid. Ved dannelsen af den fusionerede Hovedkreds i 2015 var vi 552, så vi kæmper stadig med at kompensere for virkningerne af et antal nedlagte klubber. I min egen klub Vojens har vi efterhånden en del medlemmer, der kommer langvejs fra. Det er naturligvis dejligt, men også et tegn på, at der er for langt mellem klubberne. Der mangler især klubber i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midtlandet</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fra Bov til Grindsted. Jeg vil opfordre alle klubber til at gøre en indsats for ikke mindst at tiltrække og fastholde de mest interesserede af de mange børn, der stifter bekendtskab med skakspillet i deres skole.</a:t>
            </a:r>
          </a:p>
          <a:p>
            <a:pPr marL="0" indent="0">
              <a:lnSpc>
                <a:spcPct val="107000"/>
              </a:lnSpc>
              <a:spcAft>
                <a:spcPts val="800"/>
              </a:spcAft>
              <a:buNone/>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4. Nye initiativer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da-DK" sz="1800" dirty="0">
                <a:effectLst/>
                <a:latin typeface="Calibri" panose="020F0502020204030204" pitchFamily="34" charset="0"/>
                <a:ea typeface="Calibri" panose="020F0502020204030204" pitchFamily="34" charset="0"/>
                <a:cs typeface="Times New Roman" panose="02020603050405020304" pitchFamily="18" charset="0"/>
              </a:rPr>
              <a:t>Bestyrelsen har ikke igangsat nye eller ekstraordinære aktiviteter i beretningsåret, men som nævnt med inspiration fra sidste års generalforsamling udarbejdet funktionsbeskrivelser samt støttet både ungdomsarbejdet og SGP-arrangørerne ved at indkøbe og finansiere en fælles medaljeløsning til skoleskakgruppen i SGP-turneringerne. Det har fungeret fint.</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538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8(9)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Derudover har bestyrelsen reageret på Divisionsreformen, der har som konsekvens, at der kommer nogle divisionshold ned i hovedkredsholdturneringen fra næste sæson. Bestyrelsen fremsætter således forslag om, hvordan det kan håndteres, på den generalforsamling, vi er i gang med.</a:t>
            </a:r>
          </a:p>
          <a:p>
            <a:pPr>
              <a:lnSpc>
                <a:spcPct val="107000"/>
              </a:lnSpc>
              <a:spcAft>
                <a:spcPts val="800"/>
              </a:spcAft>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5. Andre emner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Skaklejr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Der afholdes igen i år skaklejr for unge skakspillere i sommerferien. Det foregår på Skanderup Efterskole – nær Lunderskov – og altså i vores område. Jeg plejer her på generalforsamlingen at opfordre jer til at sørge for tilmelding af de interesserede børn, I har kontakt med. Men årets skaksommerlejr blev fuldt booket i løbet af mindre end 24 timer. Den er endda udvidet med ekstra 10 pladser, men nu er der så også HELT fyldt! Det betyder, at lejrledelsen kan byde velkommen til 100 skakentusiastiske børn og unge søndag den 7. juli 2024! Jeg tror, der er tilmeldt 12-14 børn og unge her fra hovedkredsen. Det kunne godt være flere – fra flere klubber.</a:t>
            </a:r>
          </a:p>
          <a:p>
            <a:pPr>
              <a:lnSpc>
                <a:spcPct val="107000"/>
              </a:lnSpc>
              <a:spcAft>
                <a:spcPts val="800"/>
              </a:spcAft>
            </a:pP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Kontingent</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Dansk Skak Union forhøjede med virkning fra 1. juli 2023 kontingentet med 60 kr. pr. år. I Sydjysk Hovedkreds besluttede vi i den forbindelse at reducere kontingentet til hovedkredsen for at mildne de økonomiske konsekvenser for klubberne.</a:t>
            </a:r>
          </a:p>
          <a:p>
            <a:pPr marL="0" indent="0">
              <a:lnSpc>
                <a:spcPct val="107000"/>
              </a:lnSpc>
              <a:spcAft>
                <a:spcPts val="800"/>
              </a:spcAft>
              <a:buNone/>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0239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9(9)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b="1" kern="100" dirty="0">
                <a:effectLst/>
                <a:latin typeface="Calibri" panose="020F0502020204030204" pitchFamily="34" charset="0"/>
                <a:ea typeface="Calibri" panose="020F0502020204030204" pitchFamily="34" charset="0"/>
                <a:cs typeface="Times New Roman" panose="02020603050405020304" pitchFamily="18" charset="0"/>
              </a:rPr>
            </a:br>
            <a:br>
              <a:rPr lang="da-DK" sz="1800" b="1"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6. Afslutning</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Mht. Hæderstegn og Initiativpræmie har vi som sædvanlig indsendt vores indstillinger til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DSUs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Hovedbestyrelse. Kandidater og motivationer vender jeg tilbage til under generalforsamlingens sidste dagsordenspunkt: Eventuelt.</a:t>
            </a: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Jeg vil slutte med at takke jer, der er mødt op i dag, for jeres interesse – og tak til bestyrelsen for samarbejdet i beretningsperioden.</a:t>
            </a:r>
          </a:p>
          <a:p>
            <a:pPr algn="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/Karl Posselt, 14-03-2024</a:t>
            </a:r>
          </a:p>
          <a:p>
            <a:pPr marL="0" indent="0">
              <a:lnSpc>
                <a:spcPct val="107000"/>
              </a:lnSpc>
              <a:spcAft>
                <a:spcPts val="800"/>
              </a:spcAft>
              <a:buNone/>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0492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296260" y="222195"/>
            <a:ext cx="8229600" cy="1143000"/>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3. Kassererens beretning</a:t>
            </a:r>
          </a:p>
        </p:txBody>
      </p:sp>
      <p:pic>
        <p:nvPicPr>
          <p:cNvPr id="3" name="Billede 2">
            <a:extLst>
              <a:ext uri="{FF2B5EF4-FFF2-40B4-BE49-F238E27FC236}">
                <a16:creationId xmlns:a16="http://schemas.microsoft.com/office/drawing/2014/main" id="{DB4981A3-55FE-00FE-6E55-CDD122B6D342}"/>
              </a:ext>
            </a:extLst>
          </p:cNvPr>
          <p:cNvPicPr>
            <a:picLocks noChangeAspect="1"/>
          </p:cNvPicPr>
          <p:nvPr/>
        </p:nvPicPr>
        <p:blipFill>
          <a:blip r:embed="rId2"/>
          <a:stretch>
            <a:fillRect/>
          </a:stretch>
        </p:blipFill>
        <p:spPr>
          <a:xfrm>
            <a:off x="618140" y="1061737"/>
            <a:ext cx="7907720" cy="5574068"/>
          </a:xfrm>
          <a:prstGeom prst="rect">
            <a:avLst/>
          </a:prstGeom>
        </p:spPr>
      </p:pic>
    </p:spTree>
    <p:extLst>
      <p:ext uri="{BB962C8B-B14F-4D97-AF65-F5344CB8AC3E}">
        <p14:creationId xmlns:p14="http://schemas.microsoft.com/office/powerpoint/2010/main" val="2342613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409473"/>
            <a:ext cx="8229600" cy="1143000"/>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4. Budgetoplæg</a:t>
            </a:r>
            <a:br>
              <a:rPr lang="da-DK" sz="3600" b="1" dirty="0">
                <a:effectLst/>
                <a:latin typeface="Calibri" panose="020F0502020204030204" pitchFamily="34" charset="0"/>
                <a:ea typeface="Times New Roman" panose="02020603050405020304" pitchFamily="18" charset="0"/>
              </a:rPr>
            </a:br>
            <a:endParaRPr lang="da-DK" dirty="0"/>
          </a:p>
        </p:txBody>
      </p:sp>
    </p:spTree>
    <p:extLst>
      <p:ext uri="{BB962C8B-B14F-4D97-AF65-F5344CB8AC3E}">
        <p14:creationId xmlns:p14="http://schemas.microsoft.com/office/powerpoint/2010/main" val="151267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5. Fastsættelse af kontingent</a:t>
            </a:r>
          </a:p>
        </p:txBody>
      </p:sp>
      <p:sp>
        <p:nvSpPr>
          <p:cNvPr id="7" name="Pladsholder til indhold 6">
            <a:extLst>
              <a:ext uri="{FF2B5EF4-FFF2-40B4-BE49-F238E27FC236}">
                <a16:creationId xmlns:a16="http://schemas.microsoft.com/office/drawing/2014/main" id="{48E8943A-2D2E-4C8A-936A-F591E89CFE08}"/>
              </a:ext>
            </a:extLst>
          </p:cNvPr>
          <p:cNvSpPr>
            <a:spLocks noGrp="1"/>
          </p:cNvSpPr>
          <p:nvPr>
            <p:ph sz="half" idx="2"/>
          </p:nvPr>
        </p:nvSpPr>
        <p:spPr>
          <a:xfrm>
            <a:off x="448964" y="1976015"/>
            <a:ext cx="8093365" cy="4354380"/>
          </a:xfrm>
        </p:spPr>
        <p:txBody>
          <a:bodyPr/>
          <a:lstStyle/>
          <a:p>
            <a:pPr marL="0" indent="0">
              <a:buNone/>
            </a:pPr>
            <a:r>
              <a:rPr lang="da-DK" dirty="0"/>
              <a:t>Bestyrelsen foreslår uændret kontingent</a:t>
            </a:r>
            <a:endParaRPr lang="da-DK" b="1" dirty="0"/>
          </a:p>
          <a:p>
            <a:pPr marL="0" indent="0">
              <a:buNone/>
            </a:pPr>
            <a:endParaRPr lang="da-DK" b="1" dirty="0"/>
          </a:p>
          <a:p>
            <a:pPr marL="0" indent="0">
              <a:buNone/>
            </a:pPr>
            <a:r>
              <a:rPr lang="da-DK" dirty="0"/>
              <a:t>Det vil sige:</a:t>
            </a:r>
          </a:p>
          <a:p>
            <a:pPr marL="0" indent="0">
              <a:buNone/>
            </a:pPr>
            <a:endParaRPr lang="da-DK" dirty="0"/>
          </a:p>
          <a:p>
            <a:pPr marL="0" indent="0">
              <a:buNone/>
            </a:pPr>
            <a:r>
              <a:rPr lang="da-DK" dirty="0"/>
              <a:t>Henholdsvis 10 kr. / 12,50 kr. pr. kvartal</a:t>
            </a:r>
            <a:br>
              <a:rPr lang="da-DK" dirty="0"/>
            </a:br>
            <a:br>
              <a:rPr lang="da-DK" dirty="0"/>
            </a:br>
            <a:endParaRPr lang="da-DK" dirty="0"/>
          </a:p>
        </p:txBody>
      </p:sp>
    </p:spTree>
    <p:extLst>
      <p:ext uri="{BB962C8B-B14F-4D97-AF65-F5344CB8AC3E}">
        <p14:creationId xmlns:p14="http://schemas.microsoft.com/office/powerpoint/2010/main" val="35926319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B6798BB7-753C-FDD3-4D66-C600128CC5C3}"/>
              </a:ext>
            </a:extLst>
          </p:cNvPr>
          <p:cNvSpPr txBox="1">
            <a:spLocks/>
          </p:cNvSpPr>
          <p:nvPr/>
        </p:nvSpPr>
        <p:spPr>
          <a:xfrm>
            <a:off x="448965" y="833015"/>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FFECBD"/>
                </a:solidFill>
                <a:latin typeface="+mj-lt"/>
                <a:ea typeface="+mj-ea"/>
                <a:cs typeface="+mj-cs"/>
              </a:defRPr>
            </a:lvl1pPr>
          </a:lstStyle>
          <a:p>
            <a:r>
              <a:rPr lang="da-DK" b="1" dirty="0">
                <a:latin typeface="Calibri" panose="020F0502020204030204" pitchFamily="34" charset="0"/>
                <a:ea typeface="Times New Roman" panose="02020603050405020304" pitchFamily="18" charset="0"/>
              </a:rPr>
              <a:t>6. Holdturneringen </a:t>
            </a:r>
          </a:p>
        </p:txBody>
      </p:sp>
      <p:sp>
        <p:nvSpPr>
          <p:cNvPr id="7" name="Pladsholder til indhold 6">
            <a:extLst>
              <a:ext uri="{FF2B5EF4-FFF2-40B4-BE49-F238E27FC236}">
                <a16:creationId xmlns:a16="http://schemas.microsoft.com/office/drawing/2014/main" id="{08DDC88B-42D5-2979-0C93-A62E8B6A46A0}"/>
              </a:ext>
            </a:extLst>
          </p:cNvPr>
          <p:cNvSpPr>
            <a:spLocks noGrp="1"/>
          </p:cNvSpPr>
          <p:nvPr>
            <p:ph sz="half" idx="2"/>
          </p:nvPr>
        </p:nvSpPr>
        <p:spPr>
          <a:xfrm>
            <a:off x="448964" y="1976015"/>
            <a:ext cx="8093365" cy="4354380"/>
          </a:xfrm>
        </p:spPr>
        <p:txBody>
          <a:bodyPr/>
          <a:lstStyle/>
          <a:p>
            <a:pPr marL="0" indent="0">
              <a:buNone/>
            </a:pPr>
            <a:endParaRPr lang="da-DK" dirty="0"/>
          </a:p>
        </p:txBody>
      </p:sp>
    </p:spTree>
    <p:extLst>
      <p:ext uri="{BB962C8B-B14F-4D97-AF65-F5344CB8AC3E}">
        <p14:creationId xmlns:p14="http://schemas.microsoft.com/office/powerpoint/2010/main" val="1840053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B6798BB7-753C-FDD3-4D66-C600128CC5C3}"/>
              </a:ext>
            </a:extLst>
          </p:cNvPr>
          <p:cNvSpPr txBox="1">
            <a:spLocks/>
          </p:cNvSpPr>
          <p:nvPr/>
        </p:nvSpPr>
        <p:spPr>
          <a:xfrm>
            <a:off x="448965" y="833015"/>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rgbClr val="FFECBD"/>
                </a:solidFill>
                <a:latin typeface="+mj-lt"/>
                <a:ea typeface="+mj-ea"/>
                <a:cs typeface="+mj-cs"/>
              </a:defRPr>
            </a:lvl1pPr>
          </a:lstStyle>
          <a:p>
            <a:r>
              <a:rPr lang="da-DK" b="1" dirty="0">
                <a:latin typeface="Calibri" panose="020F0502020204030204" pitchFamily="34" charset="0"/>
                <a:ea typeface="Times New Roman" panose="02020603050405020304" pitchFamily="18" charset="0"/>
              </a:rPr>
              <a:t>7. Pokalturneringen</a:t>
            </a:r>
          </a:p>
        </p:txBody>
      </p:sp>
      <p:sp>
        <p:nvSpPr>
          <p:cNvPr id="4" name="Pladsholder til indhold 3">
            <a:extLst>
              <a:ext uri="{FF2B5EF4-FFF2-40B4-BE49-F238E27FC236}">
                <a16:creationId xmlns:a16="http://schemas.microsoft.com/office/drawing/2014/main" id="{02C3EC1A-7B2E-1CE1-A7A9-D1C3A8CF88A2}"/>
              </a:ext>
            </a:extLst>
          </p:cNvPr>
          <p:cNvSpPr>
            <a:spLocks noGrp="1"/>
          </p:cNvSpPr>
          <p:nvPr>
            <p:ph sz="half" idx="2"/>
          </p:nvPr>
        </p:nvSpPr>
        <p:spPr>
          <a:xfrm>
            <a:off x="448964" y="1976015"/>
            <a:ext cx="7482545" cy="3691118"/>
          </a:xfrm>
        </p:spPr>
        <p:txBody>
          <a:bodyPr/>
          <a:lstStyle/>
          <a:p>
            <a:pPr marL="0" indent="0">
              <a:buNone/>
            </a:pPr>
            <a:endParaRPr lang="da-DK" dirty="0"/>
          </a:p>
          <a:p>
            <a:pPr marL="0" indent="0">
              <a:buNone/>
            </a:pPr>
            <a:r>
              <a:rPr lang="da-DK" dirty="0"/>
              <a:t>Pokalturneringen 2023 er omtalt i beretningen.</a:t>
            </a:r>
          </a:p>
          <a:p>
            <a:pPr marL="0" indent="0">
              <a:buNone/>
            </a:pPr>
            <a:endParaRPr lang="da-DK" dirty="0"/>
          </a:p>
          <a:p>
            <a:pPr marL="0" indent="0">
              <a:buNone/>
            </a:pPr>
            <a:r>
              <a:rPr lang="da-DK" dirty="0"/>
              <a:t>Her skal blot tilføjes, at der den 29. februar er udsendt 2024-invitation til kvalifikationsstævne i Hovedkredsen. Det foregår lørdag den 6. april 2024 på Museum Sønderskov - </a:t>
            </a:r>
            <a:r>
              <a:rPr lang="da-DK" dirty="0">
                <a:hlinkClick r:id="rId2"/>
              </a:rPr>
              <a:t>http://sydjysk-hk.dk/2024/02/29/invitation-til-pokalturneringen-2024/</a:t>
            </a:r>
            <a:r>
              <a:rPr lang="da-DK" dirty="0"/>
              <a:t> </a:t>
            </a:r>
          </a:p>
        </p:txBody>
      </p:sp>
    </p:spTree>
    <p:extLst>
      <p:ext uri="{BB962C8B-B14F-4D97-AF65-F5344CB8AC3E}">
        <p14:creationId xmlns:p14="http://schemas.microsoft.com/office/powerpoint/2010/main" val="107845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1596540"/>
            <a:ext cx="8229600" cy="4581149"/>
          </a:xfrm>
        </p:spPr>
        <p:txBody>
          <a:bodyPr>
            <a:normAutofit/>
          </a:bodyPr>
          <a:lstStyle/>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Ifølge DSU’s rating liste er der p.t 73 drenge og 2 piger tilmeldt Sydjysk Hovedkreds.</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Mange skakaktiviteter starter med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skoleskak</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Der spilles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skoleskak</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på mange skoler. Mange skoler deltager desuden i Skolernes Skakdag fredag før vinterferien. Desuden arrangeres i en del kommuner skak på tværs af skolerne i form af kommunemesterskaber - arrangeret lokalt eller i samarbejde med Dansk Skoleskak – og med kvalifikation til DM i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skoleskak</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som ét af resultaterne. Et andet er, at den lokale skakklub via sådanne breddeturneringer har mulighed for at spotte de børn, der via skoleskakken får lyst til mere skak.</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 2023 var der i forlængelse Skolernes Skakdag 1325 deltagere fra 65 skoler til landsfinalen i Vejle. Fra sydjysk område fik Horsens Byskole en 2.-plads.</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da-DK" sz="1800" dirty="0">
              <a:solidFill>
                <a:schemeClr val="bg1"/>
              </a:solidFill>
              <a:effectLst/>
              <a:latin typeface="Calibri" panose="020F0502020204030204" pitchFamily="34" charset="0"/>
              <a:ea typeface="Times New Roman" panose="02020603050405020304" pitchFamily="18" charset="0"/>
            </a:endParaRPr>
          </a:p>
        </p:txBody>
      </p:sp>
      <p:sp>
        <p:nvSpPr>
          <p:cNvPr id="3" name="Tekstfelt 2">
            <a:extLst>
              <a:ext uri="{FF2B5EF4-FFF2-40B4-BE49-F238E27FC236}">
                <a16:creationId xmlns:a16="http://schemas.microsoft.com/office/drawing/2014/main" id="{97269575-316F-E0F7-51F2-4F5576D6838D}"/>
              </a:ext>
            </a:extLst>
          </p:cNvPr>
          <p:cNvSpPr txBox="1"/>
          <p:nvPr/>
        </p:nvSpPr>
        <p:spPr>
          <a:xfrm>
            <a:off x="524247" y="690671"/>
            <a:ext cx="5422097" cy="646331"/>
          </a:xfrm>
          <a:prstGeom prst="rect">
            <a:avLst/>
          </a:prstGeom>
          <a:noFill/>
        </p:spPr>
        <p:txBody>
          <a:bodyPr wrap="square">
            <a:spAutoFit/>
          </a:bodyPr>
          <a:lstStyle/>
          <a:p>
            <a:r>
              <a:rPr lang="da-DK" sz="3600" b="1" dirty="0">
                <a:solidFill>
                  <a:srgbClr val="FFECBD"/>
                </a:solidFill>
                <a:effectLst/>
                <a:latin typeface="Calibri" panose="020F0502020204030204" pitchFamily="34" charset="0"/>
                <a:ea typeface="Times New Roman" panose="02020603050405020304" pitchFamily="18" charset="0"/>
              </a:rPr>
              <a:t>8. Ungdomsaktiviteter 1(3)</a:t>
            </a:r>
            <a:endParaRPr lang="da-DK" sz="3600" dirty="0">
              <a:solidFill>
                <a:srgbClr val="FFECBD"/>
              </a:solidFill>
            </a:endParaRPr>
          </a:p>
        </p:txBody>
      </p:sp>
    </p:spTree>
    <p:extLst>
      <p:ext uri="{BB962C8B-B14F-4D97-AF65-F5344CB8AC3E}">
        <p14:creationId xmlns:p14="http://schemas.microsoft.com/office/powerpoint/2010/main" val="150756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09" y="374901"/>
            <a:ext cx="7024431" cy="5955494"/>
          </a:xfrm>
        </p:spPr>
        <p:txBody>
          <a:bodyPr>
            <a:normAutofit fontScale="92500" lnSpcReduction="20000"/>
          </a:bodyPr>
          <a:lstStyle/>
          <a:p>
            <a:pPr marL="0" indent="0">
              <a:buNone/>
            </a:pPr>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0" indent="0">
              <a:buNone/>
            </a:pPr>
            <a:r>
              <a:rPr lang="da-DK" sz="4300" b="1" dirty="0">
                <a:effectLst/>
                <a:latin typeface="Calibri" panose="020F0502020204030204" pitchFamily="34" charset="0"/>
                <a:ea typeface="Times New Roman" panose="02020603050405020304" pitchFamily="18" charset="0"/>
              </a:rPr>
              <a:t>Dagsorden</a:t>
            </a:r>
          </a:p>
          <a:p>
            <a:pPr marL="0" indent="0">
              <a:buNone/>
            </a:pPr>
            <a:endParaRPr lang="da-DK" sz="1800" b="1" dirty="0">
              <a:effectLst/>
              <a:latin typeface="Calibri" panose="020F0502020204030204" pitchFamily="34" charset="0"/>
              <a:ea typeface="Times New Roman" panose="02020603050405020304" pitchFamily="18" charset="0"/>
            </a:endParaRPr>
          </a:p>
          <a:p>
            <a:pPr marL="0" indent="0">
              <a:buNone/>
            </a:pPr>
            <a:br>
              <a:rPr lang="da-DK" sz="1900" b="1" dirty="0">
                <a:effectLst/>
                <a:latin typeface="Calibri" panose="020F0502020204030204" pitchFamily="34" charset="0"/>
                <a:ea typeface="Times New Roman" panose="02020603050405020304" pitchFamily="18" charset="0"/>
              </a:rPr>
            </a:br>
            <a:r>
              <a:rPr lang="da-DK" sz="2100" b="1" dirty="0">
                <a:effectLst/>
                <a:latin typeface="Calibri" panose="020F0502020204030204" pitchFamily="34" charset="0"/>
                <a:ea typeface="Times New Roman" panose="02020603050405020304" pitchFamily="18" charset="0"/>
              </a:rPr>
              <a:t>1. Valg af dirigent </a:t>
            </a:r>
          </a:p>
          <a:p>
            <a:pPr marL="0" indent="0">
              <a:buNone/>
            </a:pPr>
            <a:r>
              <a:rPr lang="da-DK" sz="2100" b="1" dirty="0">
                <a:effectLst/>
                <a:latin typeface="Calibri" panose="020F0502020204030204" pitchFamily="34" charset="0"/>
                <a:ea typeface="Times New Roman" panose="02020603050405020304" pitchFamily="18" charset="0"/>
              </a:rPr>
              <a:t>2. Formandens beretning </a:t>
            </a:r>
          </a:p>
          <a:p>
            <a:pPr marL="0" indent="0">
              <a:buNone/>
            </a:pPr>
            <a:r>
              <a:rPr lang="da-DK" sz="2100" b="1" dirty="0">
                <a:effectLst/>
                <a:latin typeface="Calibri" panose="020F0502020204030204" pitchFamily="34" charset="0"/>
                <a:ea typeface="Times New Roman" panose="02020603050405020304" pitchFamily="18" charset="0"/>
              </a:rPr>
              <a:t>3. Kassererens beretning</a:t>
            </a:r>
          </a:p>
          <a:p>
            <a:pPr marL="0" indent="0">
              <a:buNone/>
            </a:pPr>
            <a:r>
              <a:rPr lang="da-DK" sz="2100" b="1" dirty="0">
                <a:effectLst/>
                <a:latin typeface="Calibri" panose="020F0502020204030204" pitchFamily="34" charset="0"/>
                <a:ea typeface="Times New Roman" panose="02020603050405020304" pitchFamily="18" charset="0"/>
              </a:rPr>
              <a:t>4. Budgetoplæg</a:t>
            </a:r>
          </a:p>
          <a:p>
            <a:pPr marL="0" indent="0">
              <a:buNone/>
            </a:pPr>
            <a:r>
              <a:rPr lang="da-DK" sz="2100" b="1" dirty="0">
                <a:effectLst/>
                <a:latin typeface="Calibri" panose="020F0502020204030204" pitchFamily="34" charset="0"/>
                <a:ea typeface="Times New Roman" panose="02020603050405020304" pitchFamily="18" charset="0"/>
              </a:rPr>
              <a:t>5. Fastsættelse af kontingent</a:t>
            </a:r>
          </a:p>
          <a:p>
            <a:pPr marL="0" indent="0">
              <a:buNone/>
            </a:pPr>
            <a:r>
              <a:rPr lang="da-DK" sz="2100" b="1" dirty="0">
                <a:effectLst/>
                <a:latin typeface="Calibri" panose="020F0502020204030204" pitchFamily="34" charset="0"/>
                <a:ea typeface="Times New Roman" panose="02020603050405020304" pitchFamily="18" charset="0"/>
              </a:rPr>
              <a:t>6. Holdturneringen                  </a:t>
            </a:r>
          </a:p>
          <a:p>
            <a:pPr marL="0" indent="0">
              <a:buNone/>
            </a:pPr>
            <a:r>
              <a:rPr lang="da-DK" sz="2100" b="1" dirty="0">
                <a:effectLst/>
                <a:latin typeface="Calibri" panose="020F0502020204030204" pitchFamily="34" charset="0"/>
                <a:ea typeface="Times New Roman" panose="02020603050405020304" pitchFamily="18" charset="0"/>
              </a:rPr>
              <a:t>7. Pokalturneringen                 </a:t>
            </a:r>
          </a:p>
          <a:p>
            <a:pPr marL="0" indent="0">
              <a:buNone/>
            </a:pPr>
            <a:r>
              <a:rPr lang="da-DK" sz="2100" b="1" dirty="0">
                <a:effectLst/>
                <a:latin typeface="Calibri" panose="020F0502020204030204" pitchFamily="34" charset="0"/>
                <a:ea typeface="Times New Roman" panose="02020603050405020304" pitchFamily="18" charset="0"/>
              </a:rPr>
              <a:t>8. Ungdomsaktiviteter            </a:t>
            </a:r>
          </a:p>
          <a:p>
            <a:pPr marL="0" indent="0">
              <a:buNone/>
            </a:pPr>
            <a:r>
              <a:rPr lang="da-DK" sz="2100" b="1" dirty="0">
                <a:effectLst/>
                <a:latin typeface="Calibri" panose="020F0502020204030204" pitchFamily="34" charset="0"/>
                <a:ea typeface="Times New Roman" panose="02020603050405020304" pitchFamily="18" charset="0"/>
              </a:rPr>
              <a:t>9. Andre aktiviteter for året </a:t>
            </a:r>
          </a:p>
          <a:p>
            <a:pPr marL="0" indent="0">
              <a:buNone/>
            </a:pPr>
            <a:r>
              <a:rPr lang="da-DK" sz="2100" b="1" dirty="0">
                <a:effectLst/>
                <a:latin typeface="Calibri" panose="020F0502020204030204" pitchFamily="34" charset="0"/>
                <a:ea typeface="Times New Roman" panose="02020603050405020304" pitchFamily="18" charset="0"/>
              </a:rPr>
              <a:t>10. Indkomne forslag</a:t>
            </a:r>
          </a:p>
          <a:p>
            <a:pPr marL="0" indent="0">
              <a:buNone/>
            </a:pPr>
            <a:r>
              <a:rPr lang="da-DK" sz="2100" b="1" dirty="0">
                <a:effectLst/>
                <a:latin typeface="Calibri" panose="020F0502020204030204" pitchFamily="34" charset="0"/>
                <a:ea typeface="Times New Roman" panose="02020603050405020304" pitchFamily="18" charset="0"/>
              </a:rPr>
              <a:t>11. Valg.</a:t>
            </a:r>
          </a:p>
          <a:p>
            <a:pPr marL="0" indent="0">
              <a:buNone/>
            </a:pPr>
            <a:r>
              <a:rPr lang="da-DK" sz="1500" b="1" dirty="0">
                <a:effectLst/>
                <a:latin typeface="Calibri" panose="020F0502020204030204" pitchFamily="34" charset="0"/>
                <a:ea typeface="Times New Roman" panose="02020603050405020304" pitchFamily="18" charset="0"/>
              </a:rPr>
              <a:t>Hovedkredsens bestyrelse vælges for 1 år ad gangen. Der vælges formand, kasserer og 3 bestyrelsesmedlemmer. Desuden vælges hvert år en bestyrelsessuppleant, 2 revisorer og en revisorsuppleant.</a:t>
            </a:r>
          </a:p>
          <a:p>
            <a:pPr marL="0" indent="0">
              <a:buNone/>
            </a:pPr>
            <a:endParaRPr lang="da-DK" sz="1900" b="1" dirty="0">
              <a:effectLst/>
              <a:latin typeface="Calibri" panose="020F0502020204030204" pitchFamily="34" charset="0"/>
              <a:ea typeface="Times New Roman" panose="02020603050405020304" pitchFamily="18" charset="0"/>
            </a:endParaRPr>
          </a:p>
          <a:p>
            <a:pPr marL="0" indent="0">
              <a:buNone/>
            </a:pPr>
            <a:r>
              <a:rPr lang="da-DK" sz="2100" b="1" dirty="0">
                <a:effectLst/>
                <a:latin typeface="Calibri" panose="020F0502020204030204" pitchFamily="34" charset="0"/>
                <a:ea typeface="Times New Roman" panose="02020603050405020304" pitchFamily="18" charset="0"/>
              </a:rPr>
              <a:t>12. Eventuelt.</a:t>
            </a:r>
            <a:endParaRPr lang="da-DK" sz="2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5119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2054655"/>
            <a:ext cx="8229600" cy="3817624"/>
          </a:xfrm>
        </p:spPr>
        <p:txBody>
          <a:bodyPr>
            <a:normAutofit/>
          </a:bodyPr>
          <a:lstStyle/>
          <a:p>
            <a:pPr marL="0" indent="0">
              <a:buNone/>
            </a:pPr>
            <a:br>
              <a:rPr lang="da-DK" sz="3600" b="1" dirty="0">
                <a:effectLst/>
                <a:latin typeface="Calibri" panose="020F0502020204030204" pitchFamily="34" charset="0"/>
                <a:ea typeface="Times New Roman" panose="02020603050405020304" pitchFamily="18" charset="0"/>
              </a:rPr>
            </a:br>
            <a:br>
              <a:rPr lang="da-DK" sz="3600" b="1" dirty="0">
                <a:effectLst/>
                <a:latin typeface="Calibri" panose="020F0502020204030204" pitchFamily="34" charset="0"/>
                <a:ea typeface="Times New Roman" panose="02020603050405020304" pitchFamily="18" charset="0"/>
              </a:rPr>
            </a:br>
            <a:br>
              <a:rPr lang="da-DK" sz="3600" b="1" dirty="0">
                <a:effectLst/>
                <a:latin typeface="Calibri" panose="020F0502020204030204" pitchFamily="34" charset="0"/>
                <a:ea typeface="Times New Roman" panose="02020603050405020304" pitchFamily="18" charset="0"/>
              </a:rPr>
            </a:br>
            <a:r>
              <a:rPr lang="da-DK" sz="3600" b="1" dirty="0">
                <a:effectLst/>
                <a:latin typeface="Calibri" panose="020F0502020204030204" pitchFamily="34" charset="0"/>
                <a:ea typeface="Times New Roman" panose="02020603050405020304" pitchFamily="18" charset="0"/>
              </a:rPr>
              <a:t>           </a:t>
            </a:r>
            <a:br>
              <a:rPr lang="da-DK" sz="3600" b="1" dirty="0">
                <a:effectLst/>
                <a:latin typeface="Calibri" panose="020F0502020204030204" pitchFamily="34" charset="0"/>
                <a:ea typeface="Times New Roman" panose="02020603050405020304" pitchFamily="18" charset="0"/>
              </a:rPr>
            </a:br>
            <a:endParaRPr lang="da-DK" sz="3600" b="1" dirty="0">
              <a:effectLst/>
              <a:latin typeface="Calibri" panose="020F0502020204030204" pitchFamily="34" charset="0"/>
              <a:ea typeface="Times New Roman" panose="02020603050405020304" pitchFamily="18" charset="0"/>
            </a:endParaRPr>
          </a:p>
        </p:txBody>
      </p:sp>
      <p:sp>
        <p:nvSpPr>
          <p:cNvPr id="3" name="Tekstfelt 2">
            <a:extLst>
              <a:ext uri="{FF2B5EF4-FFF2-40B4-BE49-F238E27FC236}">
                <a16:creationId xmlns:a16="http://schemas.microsoft.com/office/drawing/2014/main" id="{97269575-316F-E0F7-51F2-4F5576D6838D}"/>
              </a:ext>
            </a:extLst>
          </p:cNvPr>
          <p:cNvSpPr txBox="1"/>
          <p:nvPr/>
        </p:nvSpPr>
        <p:spPr>
          <a:xfrm>
            <a:off x="754374" y="985721"/>
            <a:ext cx="5955495" cy="646331"/>
          </a:xfrm>
          <a:prstGeom prst="rect">
            <a:avLst/>
          </a:prstGeom>
          <a:noFill/>
        </p:spPr>
        <p:txBody>
          <a:bodyPr wrap="square">
            <a:spAutoFit/>
          </a:bodyPr>
          <a:lstStyle/>
          <a:p>
            <a:r>
              <a:rPr lang="da-DK" sz="3600" b="1" dirty="0">
                <a:solidFill>
                  <a:srgbClr val="FFECBD"/>
                </a:solidFill>
                <a:effectLst/>
                <a:latin typeface="Calibri" panose="020F0502020204030204" pitchFamily="34" charset="0"/>
                <a:ea typeface="Times New Roman" panose="02020603050405020304" pitchFamily="18" charset="0"/>
              </a:rPr>
              <a:t>8. Ungdomsaktiviteter 2(3) </a:t>
            </a:r>
            <a:endParaRPr lang="da-DK" sz="3600" dirty="0">
              <a:solidFill>
                <a:srgbClr val="FFECBD"/>
              </a:solidFill>
            </a:endParaRPr>
          </a:p>
        </p:txBody>
      </p:sp>
      <p:sp>
        <p:nvSpPr>
          <p:cNvPr id="2" name="Tekstfelt 1">
            <a:extLst>
              <a:ext uri="{FF2B5EF4-FFF2-40B4-BE49-F238E27FC236}">
                <a16:creationId xmlns:a16="http://schemas.microsoft.com/office/drawing/2014/main" id="{6D00C03D-5EBD-981E-383F-429CD53F553F}"/>
              </a:ext>
            </a:extLst>
          </p:cNvPr>
          <p:cNvSpPr txBox="1"/>
          <p:nvPr/>
        </p:nvSpPr>
        <p:spPr>
          <a:xfrm>
            <a:off x="601670" y="2054655"/>
            <a:ext cx="7635250" cy="3693319"/>
          </a:xfrm>
          <a:prstGeom prst="rect">
            <a:avLst/>
          </a:prstGeom>
          <a:noFill/>
        </p:spPr>
        <p:txBody>
          <a:bodyPr wrap="square" rtlCol="0">
            <a:spAutoFit/>
          </a:bodyPr>
          <a:lstStyle/>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Det er en dårlig nyhed, at Vejlekredsens Skoleskakklub med Niels Jørgen Fries Nielsen som tovholder ikke har kunnet videreføres. </a:t>
            </a:r>
          </a:p>
          <a:p>
            <a:endParaRPr lang="da-DK"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Til gengæld har 2 skakskoler – organiseret af eksisterende skakklubber i det sønderjyske - lige dystet om kvalifikation til hold DM i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skoleskak</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2024. </a:t>
            </a:r>
          </a:p>
          <a:p>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En turnering som mange ungdomsspillere deltager i for Sydjysk område er SGP som har sin eget skoleskakgruppe hvor 50 har deltaget i 2023/24 sæsonen. Dette er en fremgang fra 41 i 2022/23 sæsonen.</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Der er del flere børn/unge, der ikke deltager i skoleskakgruppen, da de har en rating der giver adgang til de normale klasser.</a:t>
            </a:r>
            <a:br>
              <a:rPr lang="da-DK" sz="2800" dirty="0">
                <a:solidFill>
                  <a:schemeClr val="bg1"/>
                </a:solidFill>
                <a:effectLst/>
                <a:latin typeface="Calibri" panose="020F0502020204030204" pitchFamily="34" charset="0"/>
                <a:ea typeface="Times New Roman" panose="02020603050405020304" pitchFamily="18" charset="0"/>
              </a:rPr>
            </a:br>
            <a:endParaRPr lang="da-DK"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55483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2054655"/>
            <a:ext cx="8229600" cy="3817624"/>
          </a:xfrm>
        </p:spPr>
        <p:txBody>
          <a:bodyPr>
            <a:normAutofit/>
          </a:bodyPr>
          <a:lstStyle/>
          <a:p>
            <a:pPr marL="0" indent="0">
              <a:buNone/>
            </a:pPr>
            <a:br>
              <a:rPr lang="da-DK" sz="3600" b="1" dirty="0">
                <a:effectLst/>
                <a:latin typeface="Calibri" panose="020F0502020204030204" pitchFamily="34" charset="0"/>
                <a:ea typeface="Times New Roman" panose="02020603050405020304" pitchFamily="18" charset="0"/>
              </a:rPr>
            </a:br>
            <a:br>
              <a:rPr lang="da-DK" sz="3600" b="1" dirty="0">
                <a:effectLst/>
                <a:latin typeface="Calibri" panose="020F0502020204030204" pitchFamily="34" charset="0"/>
                <a:ea typeface="Times New Roman" panose="02020603050405020304" pitchFamily="18" charset="0"/>
              </a:rPr>
            </a:br>
            <a:br>
              <a:rPr lang="da-DK" sz="3600" b="1" dirty="0">
                <a:effectLst/>
                <a:latin typeface="Calibri" panose="020F0502020204030204" pitchFamily="34" charset="0"/>
                <a:ea typeface="Times New Roman" panose="02020603050405020304" pitchFamily="18" charset="0"/>
              </a:rPr>
            </a:br>
            <a:r>
              <a:rPr lang="da-DK" sz="3600" b="1" dirty="0">
                <a:effectLst/>
                <a:latin typeface="Calibri" panose="020F0502020204030204" pitchFamily="34" charset="0"/>
                <a:ea typeface="Times New Roman" panose="02020603050405020304" pitchFamily="18" charset="0"/>
              </a:rPr>
              <a:t>           </a:t>
            </a:r>
            <a:br>
              <a:rPr lang="da-DK" sz="3600" b="1" dirty="0">
                <a:effectLst/>
                <a:latin typeface="Calibri" panose="020F0502020204030204" pitchFamily="34" charset="0"/>
                <a:ea typeface="Times New Roman" panose="02020603050405020304" pitchFamily="18" charset="0"/>
              </a:rPr>
            </a:br>
            <a:endParaRPr lang="da-DK" sz="3600" b="1" dirty="0">
              <a:effectLst/>
              <a:latin typeface="Calibri" panose="020F0502020204030204" pitchFamily="34" charset="0"/>
              <a:ea typeface="Times New Roman" panose="02020603050405020304" pitchFamily="18" charset="0"/>
            </a:endParaRPr>
          </a:p>
        </p:txBody>
      </p:sp>
      <p:sp>
        <p:nvSpPr>
          <p:cNvPr id="3" name="Tekstfelt 2">
            <a:extLst>
              <a:ext uri="{FF2B5EF4-FFF2-40B4-BE49-F238E27FC236}">
                <a16:creationId xmlns:a16="http://schemas.microsoft.com/office/drawing/2014/main" id="{97269575-316F-E0F7-51F2-4F5576D6838D}"/>
              </a:ext>
            </a:extLst>
          </p:cNvPr>
          <p:cNvSpPr txBox="1"/>
          <p:nvPr/>
        </p:nvSpPr>
        <p:spPr>
          <a:xfrm>
            <a:off x="754374" y="985721"/>
            <a:ext cx="5955495" cy="646331"/>
          </a:xfrm>
          <a:prstGeom prst="rect">
            <a:avLst/>
          </a:prstGeom>
          <a:noFill/>
        </p:spPr>
        <p:txBody>
          <a:bodyPr wrap="square">
            <a:spAutoFit/>
          </a:bodyPr>
          <a:lstStyle/>
          <a:p>
            <a:r>
              <a:rPr lang="da-DK" sz="3600" b="1" dirty="0">
                <a:solidFill>
                  <a:srgbClr val="FFECBD"/>
                </a:solidFill>
                <a:effectLst/>
                <a:latin typeface="Calibri" panose="020F0502020204030204" pitchFamily="34" charset="0"/>
                <a:ea typeface="Times New Roman" panose="02020603050405020304" pitchFamily="18" charset="0"/>
              </a:rPr>
              <a:t>8. Ungdomsaktiviteter 3(3) </a:t>
            </a:r>
            <a:endParaRPr lang="da-DK" sz="3600" dirty="0">
              <a:solidFill>
                <a:srgbClr val="FFECBD"/>
              </a:solidFill>
            </a:endParaRPr>
          </a:p>
        </p:txBody>
      </p:sp>
      <p:sp>
        <p:nvSpPr>
          <p:cNvPr id="2" name="Tekstfelt 1">
            <a:extLst>
              <a:ext uri="{FF2B5EF4-FFF2-40B4-BE49-F238E27FC236}">
                <a16:creationId xmlns:a16="http://schemas.microsoft.com/office/drawing/2014/main" id="{6D00C03D-5EBD-981E-383F-429CD53F553F}"/>
              </a:ext>
            </a:extLst>
          </p:cNvPr>
          <p:cNvSpPr txBox="1"/>
          <p:nvPr/>
        </p:nvSpPr>
        <p:spPr>
          <a:xfrm>
            <a:off x="754374" y="2054655"/>
            <a:ext cx="7482546" cy="2585323"/>
          </a:xfrm>
          <a:prstGeom prst="rect">
            <a:avLst/>
          </a:prstGeom>
          <a:noFill/>
        </p:spPr>
        <p:txBody>
          <a:bodyPr wrap="square" rtlCol="0">
            <a:spAutoFit/>
          </a:bodyPr>
          <a:lstStyle/>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Det er vigtigt at de enkelte klubber planlægger aktiviteter, som kan fastholde de unge spillere, når de begynder at komme i klubberne.</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Hvis man ikke selv har folk, der kan tage sig af dem, er det vigtigt, at man får henvist dem til de klubber i nærheden, der har det.</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John Engstrøm</a:t>
            </a:r>
          </a:p>
          <a:p>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Ungdomskoordinator </a:t>
            </a:r>
            <a:r>
              <a:rPr lang="da-DK"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S</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ydjysk-Hk.</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da-DK" dirty="0">
              <a:solidFill>
                <a:schemeClr val="bg1"/>
              </a:solidFill>
            </a:endParaRPr>
          </a:p>
        </p:txBody>
      </p:sp>
    </p:spTree>
    <p:extLst>
      <p:ext uri="{BB962C8B-B14F-4D97-AF65-F5344CB8AC3E}">
        <p14:creationId xmlns:p14="http://schemas.microsoft.com/office/powerpoint/2010/main" val="4152001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7329840" cy="1221640"/>
          </a:xfrm>
        </p:spPr>
        <p:txBody>
          <a:bodyPr>
            <a:normAutofit/>
          </a:bodyPr>
          <a:lstStyle/>
          <a:p>
            <a:pPr marL="0" indent="0">
              <a:buNone/>
            </a:pPr>
            <a:r>
              <a:rPr lang="da-DK" b="1" dirty="0">
                <a:effectLst/>
                <a:latin typeface="Calibri" panose="020F0502020204030204" pitchFamily="34" charset="0"/>
                <a:ea typeface="Times New Roman" panose="02020603050405020304" pitchFamily="18" charset="0"/>
              </a:rPr>
              <a:t>9. Andre aktiviteter for året 1 (5)</a:t>
            </a:r>
          </a:p>
        </p:txBody>
      </p:sp>
      <p:sp>
        <p:nvSpPr>
          <p:cNvPr id="2" name="Tekstfelt 1">
            <a:extLst>
              <a:ext uri="{FF2B5EF4-FFF2-40B4-BE49-F238E27FC236}">
                <a16:creationId xmlns:a16="http://schemas.microsoft.com/office/drawing/2014/main" id="{919F6507-BE67-4B0C-85AC-A7426C64C769}"/>
              </a:ext>
            </a:extLst>
          </p:cNvPr>
          <p:cNvSpPr txBox="1"/>
          <p:nvPr/>
        </p:nvSpPr>
        <p:spPr>
          <a:xfrm>
            <a:off x="593435" y="1713277"/>
            <a:ext cx="8254306" cy="4401205"/>
          </a:xfrm>
          <a:prstGeom prst="rect">
            <a:avLst/>
          </a:prstGeom>
          <a:noFill/>
        </p:spPr>
        <p:txBody>
          <a:bodyPr wrap="square" rtlCol="0">
            <a:spAutoFit/>
          </a:bodyPr>
          <a:lstStyle/>
          <a:p>
            <a:r>
              <a:rPr lang="da-DK" sz="2000" dirty="0">
                <a:solidFill>
                  <a:schemeClr val="bg1"/>
                </a:solidFill>
              </a:rPr>
              <a:t>SGP</a:t>
            </a:r>
          </a:p>
          <a:p>
            <a:br>
              <a:rPr lang="da-DK" sz="2000" dirty="0">
                <a:solidFill>
                  <a:schemeClr val="bg1"/>
                </a:solidFill>
              </a:rPr>
            </a:br>
            <a:r>
              <a:rPr lang="da-DK" sz="2000" dirty="0">
                <a:solidFill>
                  <a:schemeClr val="bg1"/>
                </a:solidFill>
              </a:rPr>
              <a:t>En populær turneringsrække i hovedkredsen.</a:t>
            </a:r>
          </a:p>
          <a:p>
            <a:pPr marL="342900" indent="-342900">
              <a:buFont typeface="Arial" panose="020B0604020202020204" pitchFamily="34" charset="0"/>
              <a:buChar char="•"/>
            </a:pPr>
            <a:r>
              <a:rPr lang="da-DK" sz="2000" dirty="0">
                <a:solidFill>
                  <a:schemeClr val="bg1"/>
                </a:solidFill>
              </a:rPr>
              <a:t>7 turneringer (Fredericia, Haderslev, Løgumkloster, Kolding/Springeren, Vojens, Varde, Esbjerg).</a:t>
            </a:r>
          </a:p>
          <a:p>
            <a:br>
              <a:rPr lang="da-DK" sz="2000" dirty="0">
                <a:solidFill>
                  <a:schemeClr val="bg1"/>
                </a:solidFill>
              </a:rPr>
            </a:br>
            <a:r>
              <a:rPr lang="da-DK" sz="2000" dirty="0">
                <a:solidFill>
                  <a:schemeClr val="bg1"/>
                </a:solidFill>
              </a:rPr>
              <a:t>Deltagerantal:</a:t>
            </a:r>
          </a:p>
          <a:p>
            <a:pPr marL="342900" indent="-342900">
              <a:buFont typeface="Arial" panose="020B0604020202020204" pitchFamily="34" charset="0"/>
              <a:buChar char="•"/>
            </a:pPr>
            <a:r>
              <a:rPr lang="da-DK" sz="2000" dirty="0">
                <a:solidFill>
                  <a:schemeClr val="bg1"/>
                </a:solidFill>
              </a:rPr>
              <a:t>Mesterklassen: 23 deltagere, heraf 18 fra hovedkredsen.</a:t>
            </a:r>
          </a:p>
          <a:p>
            <a:pPr marL="342900" indent="-342900">
              <a:buFont typeface="Arial" panose="020B0604020202020204" pitchFamily="34" charset="0"/>
              <a:buChar char="•"/>
            </a:pPr>
            <a:r>
              <a:rPr lang="da-DK" sz="2000" dirty="0">
                <a:solidFill>
                  <a:schemeClr val="bg1"/>
                </a:solidFill>
              </a:rPr>
              <a:t>1. klasse: 18 deltagere, heraf 16 fra hovedkredsen</a:t>
            </a:r>
          </a:p>
          <a:p>
            <a:pPr marL="342900" indent="-342900">
              <a:buFont typeface="Arial" panose="020B0604020202020204" pitchFamily="34" charset="0"/>
              <a:buChar char="•"/>
            </a:pPr>
            <a:r>
              <a:rPr lang="da-DK" sz="2000" dirty="0">
                <a:solidFill>
                  <a:schemeClr val="bg1"/>
                </a:solidFill>
              </a:rPr>
              <a:t>2. klasse: 25 deltagere, heraf 22 fra hovedkredsen</a:t>
            </a:r>
          </a:p>
          <a:p>
            <a:pPr marL="342900" indent="-342900">
              <a:buFont typeface="Arial" panose="020B0604020202020204" pitchFamily="34" charset="0"/>
              <a:buChar char="•"/>
            </a:pPr>
            <a:r>
              <a:rPr lang="da-DK" sz="2000" dirty="0">
                <a:solidFill>
                  <a:schemeClr val="bg1"/>
                </a:solidFill>
              </a:rPr>
              <a:t>3. klasse: 20 deltagere, heraf 15 fra hovedkredsen</a:t>
            </a:r>
          </a:p>
          <a:p>
            <a:pPr marL="342900" indent="-342900">
              <a:buFont typeface="Arial" panose="020B0604020202020204" pitchFamily="34" charset="0"/>
              <a:buChar char="•"/>
            </a:pPr>
            <a:r>
              <a:rPr lang="da-DK" sz="2000" dirty="0">
                <a:solidFill>
                  <a:schemeClr val="bg1"/>
                </a:solidFill>
              </a:rPr>
              <a:t>4. klasse: 27 deltagere, heraf 23 fra hovedkredsen</a:t>
            </a:r>
          </a:p>
          <a:p>
            <a:pPr marL="342900" indent="-342900">
              <a:buFont typeface="Arial" panose="020B0604020202020204" pitchFamily="34" charset="0"/>
              <a:buChar char="•"/>
            </a:pPr>
            <a:r>
              <a:rPr lang="da-DK" sz="2000" dirty="0">
                <a:solidFill>
                  <a:schemeClr val="bg1"/>
                </a:solidFill>
              </a:rPr>
              <a:t>Skoleskak: 52 deltagere </a:t>
            </a:r>
          </a:p>
          <a:p>
            <a:pPr marL="342900" indent="-342900">
              <a:buFont typeface="Arial" panose="020B0604020202020204" pitchFamily="34" charset="0"/>
              <a:buChar char="•"/>
            </a:pPr>
            <a:r>
              <a:rPr lang="da-DK" sz="2000" dirty="0">
                <a:solidFill>
                  <a:schemeClr val="bg1"/>
                </a:solidFill>
              </a:rPr>
              <a:t>I alt 165 deltagere og 338 </a:t>
            </a:r>
            <a:r>
              <a:rPr lang="da-DK" sz="2000" dirty="0" err="1">
                <a:solidFill>
                  <a:schemeClr val="bg1"/>
                </a:solidFill>
              </a:rPr>
              <a:t>turneringsdeltagelser</a:t>
            </a:r>
            <a:r>
              <a:rPr lang="da-DK" sz="2000" dirty="0">
                <a:solidFill>
                  <a:schemeClr val="bg1"/>
                </a:solidFill>
              </a:rPr>
              <a:t>!!</a:t>
            </a:r>
          </a:p>
        </p:txBody>
      </p:sp>
    </p:spTree>
    <p:extLst>
      <p:ext uri="{BB962C8B-B14F-4D97-AF65-F5344CB8AC3E}">
        <p14:creationId xmlns:p14="http://schemas.microsoft.com/office/powerpoint/2010/main" val="1048680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719020" cy="1221640"/>
          </a:xfrm>
        </p:spPr>
        <p:txBody>
          <a:bodyPr>
            <a:normAutofit/>
          </a:bodyPr>
          <a:lstStyle/>
          <a:p>
            <a:pPr marL="0" indent="0">
              <a:buNone/>
            </a:pPr>
            <a:r>
              <a:rPr lang="da-DK" b="1" dirty="0">
                <a:effectLst/>
                <a:latin typeface="Calibri" panose="020F0502020204030204" pitchFamily="34" charset="0"/>
                <a:ea typeface="Times New Roman" panose="02020603050405020304" pitchFamily="18" charset="0"/>
              </a:rPr>
              <a:t>9. Andre aktiviteter for året 2 (5)</a:t>
            </a:r>
          </a:p>
        </p:txBody>
      </p:sp>
      <p:sp>
        <p:nvSpPr>
          <p:cNvPr id="2" name="Tekstfelt 1">
            <a:extLst>
              <a:ext uri="{FF2B5EF4-FFF2-40B4-BE49-F238E27FC236}">
                <a16:creationId xmlns:a16="http://schemas.microsoft.com/office/drawing/2014/main" id="{919F6507-BE67-4B0C-85AC-A7426C64C769}"/>
              </a:ext>
            </a:extLst>
          </p:cNvPr>
          <p:cNvSpPr txBox="1"/>
          <p:nvPr/>
        </p:nvSpPr>
        <p:spPr>
          <a:xfrm>
            <a:off x="593434" y="1713277"/>
            <a:ext cx="8407011" cy="4203267"/>
          </a:xfrm>
          <a:prstGeom prst="rect">
            <a:avLst/>
          </a:prstGeom>
          <a:noFill/>
        </p:spPr>
        <p:txBody>
          <a:bodyPr wrap="square" rtlCol="0">
            <a:spAutoFit/>
          </a:bodyPr>
          <a:lstStyle/>
          <a:p>
            <a:r>
              <a:rPr lang="da-DK" sz="2400" dirty="0">
                <a:solidFill>
                  <a:schemeClr val="bg1"/>
                </a:solidFill>
              </a:rPr>
              <a:t>SGP</a:t>
            </a:r>
          </a:p>
          <a:p>
            <a:endParaRPr lang="da-DK" sz="2400" dirty="0">
              <a:solidFill>
                <a:schemeClr val="bg1"/>
              </a:solidFill>
            </a:endParaRPr>
          </a:p>
          <a:p>
            <a:pPr>
              <a:lnSpc>
                <a:spcPct val="107000"/>
              </a:lnSpc>
              <a:spcAft>
                <a:spcPts val="800"/>
              </a:spcAft>
            </a:pPr>
            <a:r>
              <a:rPr lang="nb-NO"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Mester</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Kim Skaanning		</a:t>
            </a:r>
            <a:b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Per Hansen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Adesh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Easvaralingam</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klasse</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Sauran</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Bekmukhanov</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Jan Rosenberg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Andreas Kinch		</a:t>
            </a:r>
          </a:p>
        </p:txBody>
      </p:sp>
    </p:spTree>
    <p:extLst>
      <p:ext uri="{BB962C8B-B14F-4D97-AF65-F5344CB8AC3E}">
        <p14:creationId xmlns:p14="http://schemas.microsoft.com/office/powerpoint/2010/main" val="2621265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871725" cy="1221640"/>
          </a:xfrm>
        </p:spPr>
        <p:txBody>
          <a:bodyPr>
            <a:normAutofit/>
          </a:bodyPr>
          <a:lstStyle/>
          <a:p>
            <a:pPr marL="0" indent="0">
              <a:buNone/>
            </a:pPr>
            <a:r>
              <a:rPr lang="da-DK" b="1" dirty="0">
                <a:effectLst/>
                <a:latin typeface="Calibri" panose="020F0502020204030204" pitchFamily="34" charset="0"/>
                <a:ea typeface="Times New Roman" panose="02020603050405020304" pitchFamily="18" charset="0"/>
              </a:rPr>
              <a:t>9. Andre aktiviteter for året 3 (5)</a:t>
            </a:r>
          </a:p>
        </p:txBody>
      </p:sp>
      <p:sp>
        <p:nvSpPr>
          <p:cNvPr id="2" name="Tekstfelt 1">
            <a:extLst>
              <a:ext uri="{FF2B5EF4-FFF2-40B4-BE49-F238E27FC236}">
                <a16:creationId xmlns:a16="http://schemas.microsoft.com/office/drawing/2014/main" id="{919F6507-BE67-4B0C-85AC-A7426C64C769}"/>
              </a:ext>
            </a:extLst>
          </p:cNvPr>
          <p:cNvSpPr txBox="1"/>
          <p:nvPr/>
        </p:nvSpPr>
        <p:spPr>
          <a:xfrm>
            <a:off x="368494" y="1696514"/>
            <a:ext cx="8407011" cy="4203267"/>
          </a:xfrm>
          <a:prstGeom prst="rect">
            <a:avLst/>
          </a:prstGeom>
          <a:noFill/>
        </p:spPr>
        <p:txBody>
          <a:bodyPr wrap="square" rtlCol="0">
            <a:spAutoFit/>
          </a:bodyPr>
          <a:lstStyle/>
          <a:p>
            <a:r>
              <a:rPr lang="da-DK" sz="2400" dirty="0">
                <a:solidFill>
                  <a:schemeClr val="bg1"/>
                </a:solidFill>
              </a:rPr>
              <a:t>SGP</a:t>
            </a:r>
          </a:p>
          <a:p>
            <a:endParaRPr lang="da-DK" sz="2400" dirty="0">
              <a:solidFill>
                <a:schemeClr val="bg1"/>
              </a:solidFill>
            </a:endParaRPr>
          </a:p>
          <a:p>
            <a:pPr>
              <a:lnSpc>
                <a:spcPct val="107000"/>
              </a:lnSpc>
              <a:spcAft>
                <a:spcPts val="800"/>
              </a:spcAft>
            </a:pPr>
            <a:r>
              <a:rPr lang="da-DK"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klasse</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Tobias Iversen		</a:t>
            </a:r>
            <a:b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Jesper Kallesen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3</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Mathias </a:t>
            </a:r>
            <a:r>
              <a:rPr lang="da-DK"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Granum</a:t>
            </a: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klasse</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Noah Kirkegaard Rasmussen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Xavi Normann Topp		</a:t>
            </a: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Tommy Hansen		</a:t>
            </a:r>
          </a:p>
        </p:txBody>
      </p:sp>
    </p:spTree>
    <p:extLst>
      <p:ext uri="{BB962C8B-B14F-4D97-AF65-F5344CB8AC3E}">
        <p14:creationId xmlns:p14="http://schemas.microsoft.com/office/powerpoint/2010/main" val="2324811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61286B69-E05A-3782-77A0-39DA1AC03EFF}"/>
              </a:ext>
            </a:extLst>
          </p:cNvPr>
          <p:cNvSpPr txBox="1"/>
          <p:nvPr/>
        </p:nvSpPr>
        <p:spPr>
          <a:xfrm>
            <a:off x="1059785" y="1749245"/>
            <a:ext cx="4572000" cy="4064959"/>
          </a:xfrm>
          <a:prstGeom prst="rect">
            <a:avLst/>
          </a:prstGeom>
          <a:noFill/>
        </p:spPr>
        <p:txBody>
          <a:bodyPr wrap="square">
            <a:spAutoFit/>
          </a:bodyPr>
          <a:lstStyle/>
          <a:p>
            <a:pPr>
              <a:lnSpc>
                <a:spcPct val="107000"/>
              </a:lnSpc>
              <a:spcAft>
                <a:spcPts val="800"/>
              </a:spcAft>
            </a:pPr>
            <a:r>
              <a:rPr lang="nb-NO"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SGP</a:t>
            </a:r>
          </a:p>
          <a:p>
            <a:pPr>
              <a:lnSpc>
                <a:spcPct val="107000"/>
              </a:lnSpc>
              <a:spcAft>
                <a:spcPts val="800"/>
              </a:spcAft>
            </a:pPr>
            <a:r>
              <a:rPr lang="nb-NO"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klasse</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Noah Kirkegaard Rasmussen	</a:t>
            </a:r>
            <a:b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Xavi Normann Topp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Tommy Hansen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 klasse</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Magnus Kortbæk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Anders Grove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Filip Palalic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kstfelt 5">
            <a:extLst>
              <a:ext uri="{FF2B5EF4-FFF2-40B4-BE49-F238E27FC236}">
                <a16:creationId xmlns:a16="http://schemas.microsoft.com/office/drawing/2014/main" id="{2E9EC63F-8ABD-0920-C25B-AE398D0CF5AD}"/>
              </a:ext>
            </a:extLst>
          </p:cNvPr>
          <p:cNvSpPr txBox="1"/>
          <p:nvPr/>
        </p:nvSpPr>
        <p:spPr>
          <a:xfrm>
            <a:off x="601670" y="1043796"/>
            <a:ext cx="7329840" cy="646331"/>
          </a:xfrm>
          <a:prstGeom prst="rect">
            <a:avLst/>
          </a:prstGeom>
          <a:noFill/>
        </p:spPr>
        <p:txBody>
          <a:bodyPr wrap="square">
            <a:spAutoFit/>
          </a:bodyPr>
          <a:lstStyle/>
          <a:p>
            <a:r>
              <a:rPr lang="da-DK" sz="3600" b="1" dirty="0">
                <a:solidFill>
                  <a:srgbClr val="FFECBD"/>
                </a:solidFill>
                <a:effectLst/>
                <a:latin typeface="Calibri" panose="020F0502020204030204" pitchFamily="34" charset="0"/>
                <a:ea typeface="Times New Roman" panose="02020603050405020304" pitchFamily="18" charset="0"/>
              </a:rPr>
              <a:t>9. Andre aktiviteter for året 4 (5)</a:t>
            </a:r>
            <a:endParaRPr lang="da-DK" sz="3600" dirty="0">
              <a:solidFill>
                <a:srgbClr val="FFECBD"/>
              </a:solidFill>
            </a:endParaRPr>
          </a:p>
        </p:txBody>
      </p:sp>
    </p:spTree>
    <p:extLst>
      <p:ext uri="{BB962C8B-B14F-4D97-AF65-F5344CB8AC3E}">
        <p14:creationId xmlns:p14="http://schemas.microsoft.com/office/powerpoint/2010/main" val="22512658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a:extLst>
              <a:ext uri="{FF2B5EF4-FFF2-40B4-BE49-F238E27FC236}">
                <a16:creationId xmlns:a16="http://schemas.microsoft.com/office/drawing/2014/main" id="{1866C2D6-1F3B-62D6-4425-AFAF5DEF1DE5}"/>
              </a:ext>
            </a:extLst>
          </p:cNvPr>
          <p:cNvSpPr txBox="1"/>
          <p:nvPr/>
        </p:nvSpPr>
        <p:spPr>
          <a:xfrm>
            <a:off x="1365195" y="1749245"/>
            <a:ext cx="4572000" cy="2469137"/>
          </a:xfrm>
          <a:prstGeom prst="rect">
            <a:avLst/>
          </a:prstGeom>
          <a:noFill/>
        </p:spPr>
        <p:txBody>
          <a:bodyPr wrap="square">
            <a:spAutoFit/>
          </a:bodyPr>
          <a:lstStyle/>
          <a:p>
            <a:pPr>
              <a:lnSpc>
                <a:spcPct val="107000"/>
              </a:lnSpc>
              <a:spcAft>
                <a:spcPts val="800"/>
              </a:spcAft>
            </a:pPr>
            <a:r>
              <a:rPr lang="nb-NO" sz="24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SGP</a:t>
            </a:r>
          </a:p>
          <a:p>
            <a:pPr>
              <a:lnSpc>
                <a:spcPct val="107000"/>
              </a:lnSpc>
              <a:spcAft>
                <a:spcPts val="800"/>
              </a:spcAft>
            </a:pPr>
            <a:endParaRPr lang="nb-NO"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Skoleskakklassen</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Boris Minchev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Lucas Granum		</a:t>
            </a:r>
            <a:endPar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Bertram Sletten		</a:t>
            </a:r>
          </a:p>
        </p:txBody>
      </p:sp>
      <p:sp>
        <p:nvSpPr>
          <p:cNvPr id="6" name="Tekstfelt 5">
            <a:extLst>
              <a:ext uri="{FF2B5EF4-FFF2-40B4-BE49-F238E27FC236}">
                <a16:creationId xmlns:a16="http://schemas.microsoft.com/office/drawing/2014/main" id="{25651660-6644-55BE-7931-77FDF9BC33A9}"/>
              </a:ext>
            </a:extLst>
          </p:cNvPr>
          <p:cNvSpPr txBox="1"/>
          <p:nvPr/>
        </p:nvSpPr>
        <p:spPr>
          <a:xfrm>
            <a:off x="754375" y="985720"/>
            <a:ext cx="7024430" cy="646331"/>
          </a:xfrm>
          <a:prstGeom prst="rect">
            <a:avLst/>
          </a:prstGeom>
          <a:noFill/>
        </p:spPr>
        <p:txBody>
          <a:bodyPr wrap="square">
            <a:spAutoFit/>
          </a:bodyPr>
          <a:lstStyle/>
          <a:p>
            <a:r>
              <a:rPr lang="da-DK" sz="3600" b="1" dirty="0">
                <a:solidFill>
                  <a:srgbClr val="FFECBD"/>
                </a:solidFill>
                <a:effectLst/>
                <a:latin typeface="Calibri" panose="020F0502020204030204" pitchFamily="34" charset="0"/>
                <a:ea typeface="Times New Roman" panose="02020603050405020304" pitchFamily="18" charset="0"/>
              </a:rPr>
              <a:t>9. Andre aktiviteter for året 5 (5)</a:t>
            </a:r>
            <a:endParaRPr lang="da-DK" sz="3600" dirty="0">
              <a:solidFill>
                <a:srgbClr val="FFECBD"/>
              </a:solidFill>
            </a:endParaRPr>
          </a:p>
        </p:txBody>
      </p:sp>
    </p:spTree>
    <p:extLst>
      <p:ext uri="{BB962C8B-B14F-4D97-AF65-F5344CB8AC3E}">
        <p14:creationId xmlns:p14="http://schemas.microsoft.com/office/powerpoint/2010/main" val="1760090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244435" cy="1068935"/>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10. Indkomne forslag 1 (4)</a:t>
            </a:r>
          </a:p>
        </p:txBody>
      </p:sp>
      <p:sp>
        <p:nvSpPr>
          <p:cNvPr id="2" name="Tekstfelt 1">
            <a:extLst>
              <a:ext uri="{FF2B5EF4-FFF2-40B4-BE49-F238E27FC236}">
                <a16:creationId xmlns:a16="http://schemas.microsoft.com/office/drawing/2014/main" id="{5998F77B-442C-4E8D-841F-FD3D8670F927}"/>
              </a:ext>
            </a:extLst>
          </p:cNvPr>
          <p:cNvSpPr txBox="1"/>
          <p:nvPr/>
        </p:nvSpPr>
        <p:spPr>
          <a:xfrm>
            <a:off x="601670" y="1596540"/>
            <a:ext cx="8246070" cy="5384936"/>
          </a:xfrm>
          <a:prstGeom prst="rect">
            <a:avLst/>
          </a:prstGeom>
          <a:noFill/>
        </p:spPr>
        <p:txBody>
          <a:bodyPr wrap="square" rtlCol="0">
            <a:spAutoFit/>
          </a:bodyPr>
          <a:lstStyle/>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1 </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(Sydjysk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bestyrelse).</a:t>
            </a:r>
          </a:p>
          <a:p>
            <a:r>
              <a:rPr lang="da-DK" sz="1800" b="1" dirty="0">
                <a:solidFill>
                  <a:schemeClr val="bg1"/>
                </a:solidFill>
                <a:effectLst/>
                <a:latin typeface="Calibri" panose="020F0502020204030204" pitchFamily="34" charset="0"/>
                <a:ea typeface="Aptos" panose="020B0004020202020204" pitchFamily="34" charset="0"/>
              </a:rPr>
              <a:t>I stedet for den nuværende A-række med 8 hold á 6 spillere oprettes 2 A-rækker (grupper) med hver 6 hold á 6 spillere.</a:t>
            </a:r>
            <a:endParaRPr lang="da-DK" sz="1800" dirty="0">
              <a:solidFill>
                <a:schemeClr val="bg1"/>
              </a:solidFill>
              <a:effectLst/>
              <a:latin typeface="Calibri" panose="020F0502020204030204" pitchFamily="34" charset="0"/>
              <a:ea typeface="Aptos" panose="020B0004020202020204" pitchFamily="34" charset="0"/>
            </a:endParaRPr>
          </a:p>
          <a:p>
            <a:r>
              <a:rPr lang="da-DK" sz="1800" dirty="0">
                <a:solidFill>
                  <a:schemeClr val="bg1"/>
                </a:solidFill>
                <a:effectLst/>
                <a:latin typeface="Calibri" panose="020F0502020204030204" pitchFamily="34" charset="0"/>
                <a:ea typeface="Aptos" panose="020B0004020202020204" pitchFamily="34" charset="0"/>
              </a:rPr>
              <a:t> </a:t>
            </a:r>
          </a:p>
          <a:p>
            <a:r>
              <a:rPr lang="da-DK" sz="1800" dirty="0">
                <a:solidFill>
                  <a:schemeClr val="bg1"/>
                </a:solidFill>
                <a:effectLst/>
                <a:latin typeface="Calibri" panose="020F0502020204030204" pitchFamily="34" charset="0"/>
                <a:ea typeface="Aptos" panose="020B0004020202020204" pitchFamily="34" charset="0"/>
              </a:rPr>
              <a:t>Under forudsætning af, at dette forslag opnår tilslutning, foreslår bestyrelsen, at generalforsamlingen tager stilling til, hvilken af følgende muligheder der skal gælde:</a:t>
            </a:r>
          </a:p>
          <a:p>
            <a:r>
              <a:rPr lang="da-DK" sz="1800" dirty="0">
                <a:solidFill>
                  <a:schemeClr val="bg1"/>
                </a:solidFill>
                <a:effectLst/>
                <a:latin typeface="Calibri" panose="020F0502020204030204" pitchFamily="34" charset="0"/>
                <a:ea typeface="Aptos" panose="020B0004020202020204" pitchFamily="34" charset="0"/>
              </a:rPr>
              <a:t> </a:t>
            </a:r>
          </a:p>
          <a:p>
            <a:pPr marL="342900" lvl="0" indent="-342900">
              <a:spcAft>
                <a:spcPts val="1805"/>
              </a:spcAft>
              <a:buFont typeface="+mj-lt"/>
              <a:buAutoNum type="alphaUcPeriod"/>
            </a:pPr>
            <a:r>
              <a:rPr lang="da-DK" sz="1800" b="1" dirty="0">
                <a:solidFill>
                  <a:schemeClr val="bg1"/>
                </a:solidFill>
                <a:effectLst/>
                <a:latin typeface="Calibri" panose="020F0502020204030204" pitchFamily="34" charset="0"/>
                <a:ea typeface="Aptos" panose="020B0004020202020204" pitchFamily="34" charset="0"/>
              </a:rPr>
              <a:t>Den ene A-række-gruppe spiller søndagskampe, den anden A-række spiller på hverdagsaftner. Nugældende reglements mulighed for søndagskamp eller afvikling på neutral grund ved afstand over 70 km. fastholdes. Gruppeinddeling sker med størst muligt hensyn til ønske om spilledag hos de hold, der tilmelder sig. </a:t>
            </a:r>
            <a:endParaRPr lang="da-DK" sz="1800" dirty="0">
              <a:solidFill>
                <a:schemeClr val="bg1"/>
              </a:solidFill>
              <a:effectLst/>
              <a:latin typeface="Calibri" panose="020F0502020204030204" pitchFamily="34" charset="0"/>
              <a:ea typeface="Aptos" panose="020B0004020202020204" pitchFamily="34" charset="0"/>
            </a:endParaRPr>
          </a:p>
          <a:p>
            <a:pPr marL="342900" lvl="0" indent="-342900">
              <a:spcAft>
                <a:spcPts val="1805"/>
              </a:spcAft>
              <a:buFont typeface="+mj-lt"/>
              <a:buAutoNum type="alphaUcPeriod"/>
            </a:pPr>
            <a:r>
              <a:rPr lang="da-DK" sz="1800" b="1" dirty="0">
                <a:solidFill>
                  <a:schemeClr val="bg1"/>
                </a:solidFill>
                <a:effectLst/>
                <a:latin typeface="Calibri" panose="020F0502020204030204" pitchFamily="34" charset="0"/>
                <a:ea typeface="Aptos" panose="020B0004020202020204" pitchFamily="34" charset="0"/>
              </a:rPr>
              <a:t>Begge A-række-grupper spiller på søndage (geografisk inddeling af de 2 grupper) </a:t>
            </a:r>
            <a:endParaRPr lang="da-DK" sz="1800" dirty="0">
              <a:solidFill>
                <a:schemeClr val="bg1"/>
              </a:solidFill>
              <a:effectLst/>
              <a:latin typeface="Calibri" panose="020F0502020204030204" pitchFamily="34" charset="0"/>
              <a:ea typeface="Aptos" panose="020B0004020202020204" pitchFamily="34" charset="0"/>
            </a:endParaRPr>
          </a:p>
          <a:p>
            <a:pPr marL="342900" lvl="0" indent="-342900">
              <a:buFont typeface="+mj-lt"/>
              <a:buAutoNum type="alphaUcPeriod"/>
            </a:pPr>
            <a:r>
              <a:rPr lang="da-DK" sz="1800" b="1" dirty="0">
                <a:solidFill>
                  <a:schemeClr val="bg1"/>
                </a:solidFill>
                <a:effectLst/>
                <a:latin typeface="Calibri" panose="020F0502020204030204" pitchFamily="34" charset="0"/>
                <a:ea typeface="Aptos" panose="020B0004020202020204" pitchFamily="34" charset="0"/>
              </a:rPr>
              <a:t>Begge A-række- grupper spiller på hverdagsaftner med mulighed for søndagskamp eller afvikling på neutral grund ved afstand over 70 km. (geografisk inddeling af de 2 grupper) </a:t>
            </a:r>
            <a:endParaRPr lang="da-DK" sz="1800" dirty="0">
              <a:solidFill>
                <a:schemeClr val="bg1"/>
              </a:solidFill>
              <a:effectLst/>
              <a:latin typeface="Calibri" panose="020F0502020204030204" pitchFamily="34" charset="0"/>
              <a:ea typeface="Aptos" panose="020B0004020202020204" pitchFamily="34" charset="0"/>
            </a:endParaRPr>
          </a:p>
          <a:p>
            <a:r>
              <a:rPr lang="da-DK" sz="1800" b="1" dirty="0">
                <a:solidFill>
                  <a:schemeClr val="bg1"/>
                </a:solidFill>
                <a:effectLst/>
                <a:latin typeface="Calibri" panose="020F0502020204030204" pitchFamily="34" charset="0"/>
                <a:ea typeface="Aptos" panose="020B0004020202020204" pitchFamily="34" charset="0"/>
              </a:rPr>
              <a:t> </a:t>
            </a:r>
            <a:endParaRPr lang="da-DK" sz="1800" dirty="0">
              <a:solidFill>
                <a:schemeClr val="bg1"/>
              </a:solidFill>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660212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244435" cy="1832460"/>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10. Indkomne forslag 2 (4)</a:t>
            </a:r>
          </a:p>
        </p:txBody>
      </p:sp>
      <p:sp>
        <p:nvSpPr>
          <p:cNvPr id="2" name="Tekstfelt 1">
            <a:extLst>
              <a:ext uri="{FF2B5EF4-FFF2-40B4-BE49-F238E27FC236}">
                <a16:creationId xmlns:a16="http://schemas.microsoft.com/office/drawing/2014/main" id="{5998F77B-442C-4E8D-841F-FD3D8670F927}"/>
              </a:ext>
            </a:extLst>
          </p:cNvPr>
          <p:cNvSpPr txBox="1"/>
          <p:nvPr/>
        </p:nvSpPr>
        <p:spPr>
          <a:xfrm>
            <a:off x="601670" y="1901950"/>
            <a:ext cx="8246070" cy="3661387"/>
          </a:xfrm>
          <a:prstGeom prst="rect">
            <a:avLst/>
          </a:prstGeom>
          <a:noFill/>
        </p:spPr>
        <p:txBody>
          <a:bodyPr wrap="square" rtlCol="0">
            <a:spAutoFit/>
          </a:bodyPr>
          <a:lstStyle/>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2 </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(Sydjysk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bestyrelse)</a:t>
            </a: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C-rækken udgår som konsekvens af, at den ikke har været brugt i adskillige år.</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3 </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(Jørgen Nielsen, Ribe)</a:t>
            </a: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Alle resultater i hovedkredsens holdturnering SKAL indberettes på kampdagen/aftenen. Undladelse skal medføre fradrag af points.</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Nugældende formulering (§7, afsnittet om Resultatkort og indberetning): Kampen indberettes til http://holdskak.skak.dk hurtigst muligt og senest dagen efter kampens afslutning.</a:t>
            </a:r>
          </a:p>
        </p:txBody>
      </p:sp>
    </p:spTree>
    <p:extLst>
      <p:ext uri="{BB962C8B-B14F-4D97-AF65-F5344CB8AC3E}">
        <p14:creationId xmlns:p14="http://schemas.microsoft.com/office/powerpoint/2010/main" val="967185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244435" cy="1832460"/>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10. Indkomne forslag 3 (4)</a:t>
            </a:r>
          </a:p>
        </p:txBody>
      </p:sp>
      <p:sp>
        <p:nvSpPr>
          <p:cNvPr id="2" name="Tekstfelt 1">
            <a:extLst>
              <a:ext uri="{FF2B5EF4-FFF2-40B4-BE49-F238E27FC236}">
                <a16:creationId xmlns:a16="http://schemas.microsoft.com/office/drawing/2014/main" id="{5998F77B-442C-4E8D-841F-FD3D8670F927}"/>
              </a:ext>
            </a:extLst>
          </p:cNvPr>
          <p:cNvSpPr txBox="1"/>
          <p:nvPr/>
        </p:nvSpPr>
        <p:spPr>
          <a:xfrm>
            <a:off x="601670" y="1901950"/>
            <a:ext cx="8246070" cy="4140108"/>
          </a:xfrm>
          <a:prstGeom prst="rect">
            <a:avLst/>
          </a:prstGeom>
          <a:noFill/>
        </p:spPr>
        <p:txBody>
          <a:bodyPr wrap="square" rtlCol="0">
            <a:spAutoFit/>
          </a:bodyPr>
          <a:lstStyle/>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4 </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(Sydjysk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bestyrelse)</a:t>
            </a:r>
          </a:p>
          <a:p>
            <a:pPr>
              <a:lnSpc>
                <a:spcPct val="107000"/>
              </a:lnSpc>
              <a:spcAft>
                <a:spcPts val="800"/>
              </a:spcAft>
            </a:pP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Der vedhæftes et </a:t>
            </a: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til </a:t>
            </a:r>
            <a:r>
              <a:rPr lang="da-DK" sz="1800" b="1" u="sng"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revideret Holdkampreglement</a:t>
            </a: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for Sydjysk 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hvor der er foretaget redaktionelle justeringer, og hvor rettelser affødt af forslag 1 og 2 er indarbejdet. De foreslåede ændringer er anført med gul farve. Reglementets endelige udformning afhænger af de beslutninger, der træffes af generalforsamlingen.</a:t>
            </a:r>
          </a:p>
          <a:p>
            <a:pPr>
              <a:lnSpc>
                <a:spcPct val="107000"/>
              </a:lnSpc>
              <a:spcAft>
                <a:spcPts val="800"/>
              </a:spcAft>
            </a:pP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Desuden skal en anden konsekvens af Divisionsreformen indarbejdes:</a:t>
            </a:r>
            <a:b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b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Fra hovedkredsene rykker vinderne op, idet dog 1.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har 2 oprykkere, og idet hovedkredsene 3., Sydjysk, 7. og 9. samlet afgiver en oprykningsplads. Dette sker ved, at efter turneringen 2024/25 spiller vinderne af 7.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og 9.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om en oprykningsplads, og efter turneringen 2025/26 spiller vinderne af 3. og Sydjysk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om en oprykningsplads med tilsvarende skift hvert f</a:t>
            </a:r>
            <a:r>
              <a:rPr lang="da-DK" sz="18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ø</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lgende </a:t>
            </a:r>
            <a:r>
              <a:rPr lang="da-DK" sz="1800" kern="100" dirty="0">
                <a:solidFill>
                  <a:schemeClr val="bg1"/>
                </a:solidFill>
                <a:effectLst/>
                <a:latin typeface="Aptos" panose="020B0004020202020204" pitchFamily="34" charset="0"/>
                <a:ea typeface="Aptos" panose="020B0004020202020204" pitchFamily="34" charset="0"/>
                <a:cs typeface="Aptos" panose="020B0004020202020204" pitchFamily="34" charset="0"/>
              </a:rPr>
              <a:t>å</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r.</a:t>
            </a:r>
          </a:p>
        </p:txBody>
      </p:sp>
    </p:spTree>
    <p:extLst>
      <p:ext uri="{BB962C8B-B14F-4D97-AF65-F5344CB8AC3E}">
        <p14:creationId xmlns:p14="http://schemas.microsoft.com/office/powerpoint/2010/main" val="325735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3600" b="1" dirty="0">
                <a:effectLst/>
                <a:latin typeface="Calibri" panose="020F0502020204030204" pitchFamily="34" charset="0"/>
                <a:ea typeface="Times New Roman" panose="02020603050405020304" pitchFamily="18" charset="0"/>
              </a:rPr>
              <a:t>1. Valg af dirigent </a:t>
            </a: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754374" y="2512770"/>
            <a:ext cx="7177135" cy="3035058"/>
          </a:xfrm>
        </p:spPr>
        <p:txBody>
          <a:bodyPr/>
          <a:lstStyle/>
          <a:p>
            <a:pPr marL="0" indent="0">
              <a:buNone/>
            </a:pPr>
            <a:r>
              <a:rPr lang="da-DK" dirty="0"/>
              <a:t>Bestyrelsen foreslår:</a:t>
            </a:r>
          </a:p>
          <a:p>
            <a:r>
              <a:rPr lang="da-DK" dirty="0"/>
              <a:t>Michael Jakobsen</a:t>
            </a:r>
          </a:p>
        </p:txBody>
      </p:sp>
    </p:spTree>
    <p:extLst>
      <p:ext uri="{BB962C8B-B14F-4D97-AF65-F5344CB8AC3E}">
        <p14:creationId xmlns:p14="http://schemas.microsoft.com/office/powerpoint/2010/main" val="28719343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448965" y="527605"/>
            <a:ext cx="6244435" cy="1832460"/>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10. Indkomne forslag 4 (4)</a:t>
            </a:r>
          </a:p>
        </p:txBody>
      </p:sp>
      <p:sp>
        <p:nvSpPr>
          <p:cNvPr id="2" name="Tekstfelt 1">
            <a:extLst>
              <a:ext uri="{FF2B5EF4-FFF2-40B4-BE49-F238E27FC236}">
                <a16:creationId xmlns:a16="http://schemas.microsoft.com/office/drawing/2014/main" id="{5998F77B-442C-4E8D-841F-FD3D8670F927}"/>
              </a:ext>
            </a:extLst>
          </p:cNvPr>
          <p:cNvSpPr txBox="1"/>
          <p:nvPr/>
        </p:nvSpPr>
        <p:spPr>
          <a:xfrm>
            <a:off x="601670" y="1901950"/>
            <a:ext cx="8246070" cy="3957750"/>
          </a:xfrm>
          <a:prstGeom prst="rect">
            <a:avLst/>
          </a:prstGeom>
          <a:noFill/>
        </p:spPr>
        <p:txBody>
          <a:bodyPr wrap="square" rtlCol="0">
            <a:spAutoFit/>
          </a:bodyPr>
          <a:lstStyle/>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5 </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(Sydjysk </a:t>
            </a:r>
            <a:r>
              <a:rPr lang="da-DK" sz="1800" kern="100" dirty="0" err="1">
                <a:solidFill>
                  <a:schemeClr val="bg1"/>
                </a:solidFill>
                <a:effectLst/>
                <a:latin typeface="Aptos" panose="020B0004020202020204" pitchFamily="34" charset="0"/>
                <a:ea typeface="Aptos" panose="020B0004020202020204" pitchFamily="34" charset="0"/>
                <a:cs typeface="Times New Roman" panose="02020603050405020304" pitchFamily="18" charset="0"/>
              </a:rPr>
              <a:t>Hovedkreds´</a:t>
            </a: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bestyrelse)</a:t>
            </a: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Holdturneringslederen bemyndiges til at rette Holdturneringsreglementet i henhold til de på generalforsamlingen trufne beslutninger.</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 </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Forslag 6 </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a:p>
            <a:pPr>
              <a:lnSpc>
                <a:spcPct val="107000"/>
              </a:lnSpc>
              <a:spcAft>
                <a:spcPts val="800"/>
              </a:spcAft>
            </a:pPr>
            <a:r>
              <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Har ikke noget med holdturneringen at gøre. Forslaget er affødt af vedtægternes bestemmelse (§5): På generalforsamlingen fastsættes tid og sted for næste års ordinære generalforsamling.</a:t>
            </a:r>
          </a:p>
          <a:p>
            <a:pPr>
              <a:lnSpc>
                <a:spcPct val="107000"/>
              </a:lnSpc>
              <a:spcAft>
                <a:spcPts val="800"/>
              </a:spcAft>
            </a:pPr>
            <a:r>
              <a:rPr lang="da-DK" sz="1800" b="1"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rPr>
              <a:t>Næste års ordinære generalforsamling foreslås afholdt lørdag den 15. marts 2025 i Vejen.</a:t>
            </a:r>
            <a:endParaRPr lang="da-DK" sz="1800" kern="100" dirty="0">
              <a:solidFill>
                <a:schemeClr val="bg1"/>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963012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556028" y="382013"/>
            <a:ext cx="8031943" cy="1261987"/>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11. Valg.</a:t>
            </a:r>
          </a:p>
        </p:txBody>
      </p:sp>
      <p:sp>
        <p:nvSpPr>
          <p:cNvPr id="2" name="Tekstfelt 1">
            <a:extLst>
              <a:ext uri="{FF2B5EF4-FFF2-40B4-BE49-F238E27FC236}">
                <a16:creationId xmlns:a16="http://schemas.microsoft.com/office/drawing/2014/main" id="{707A07BF-DE2C-4982-91B8-D99720336911}"/>
              </a:ext>
            </a:extLst>
          </p:cNvPr>
          <p:cNvSpPr txBox="1"/>
          <p:nvPr/>
        </p:nvSpPr>
        <p:spPr>
          <a:xfrm>
            <a:off x="556028" y="1782497"/>
            <a:ext cx="7375482" cy="4801314"/>
          </a:xfrm>
          <a:prstGeom prst="rect">
            <a:avLst/>
          </a:prstGeom>
          <a:noFill/>
        </p:spPr>
        <p:txBody>
          <a:bodyPr wrap="square" rtlCol="0">
            <a:spAutoFit/>
          </a:bodyPr>
          <a:lstStyle/>
          <a:p>
            <a:pPr marL="0" indent="0">
              <a:buNone/>
            </a:pPr>
            <a:r>
              <a:rPr lang="da-DK" sz="1800" b="1" dirty="0">
                <a:solidFill>
                  <a:schemeClr val="bg1"/>
                </a:solidFill>
                <a:effectLst/>
                <a:latin typeface="Calibri" panose="020F0502020204030204" pitchFamily="34" charset="0"/>
                <a:ea typeface="Times New Roman" panose="02020603050405020304" pitchFamily="18" charset="0"/>
              </a:rPr>
              <a:t>Hovedkredsens bestyrelse vælges for 1 år ad gangen. Der vælges formand, kasserer og 3 bestyrelsesmedlemmer. Desuden vælges hvert år en bestyrelsessuppleant, 2 revisorer og en revisorsuppleant.</a:t>
            </a:r>
          </a:p>
          <a:p>
            <a:pPr marL="0" indent="0">
              <a:buNone/>
            </a:pPr>
            <a:endParaRPr lang="da-DK" b="1" dirty="0">
              <a:solidFill>
                <a:schemeClr val="bg1"/>
              </a:solidFill>
              <a:latin typeface="Calibri" panose="020F0502020204030204" pitchFamily="34" charset="0"/>
              <a:ea typeface="Times New Roman" panose="02020603050405020304" pitchFamily="18" charset="0"/>
            </a:endParaRPr>
          </a:p>
          <a:p>
            <a:pPr marL="0" indent="0">
              <a:buNone/>
            </a:pPr>
            <a:r>
              <a:rPr lang="da-DK" sz="1800" b="1" dirty="0">
                <a:solidFill>
                  <a:schemeClr val="bg1"/>
                </a:solidFill>
                <a:effectLst/>
                <a:latin typeface="Calibri" panose="020F0502020204030204" pitchFamily="34" charset="0"/>
                <a:ea typeface="Times New Roman" panose="02020603050405020304" pitchFamily="18" charset="0"/>
              </a:rPr>
              <a:t>Nuværende bestyrelsesmedlemmer:</a:t>
            </a:r>
          </a:p>
          <a:p>
            <a:pPr marL="0" indent="0">
              <a:buNone/>
            </a:pPr>
            <a:r>
              <a:rPr lang="da-DK" b="1" dirty="0">
                <a:solidFill>
                  <a:schemeClr val="bg1"/>
                </a:solidFill>
                <a:latin typeface="Calibri" panose="020F0502020204030204" pitchFamily="34" charset="0"/>
                <a:ea typeface="Times New Roman" panose="02020603050405020304" pitchFamily="18" charset="0"/>
              </a:rPr>
              <a:t>Formand: Karl Posselt (Vojens)    </a:t>
            </a:r>
            <a:r>
              <a:rPr lang="da-DK" b="1" dirty="0">
                <a:solidFill>
                  <a:srgbClr val="FF0000"/>
                </a:solidFill>
                <a:latin typeface="Calibri" panose="020F0502020204030204" pitchFamily="34" charset="0"/>
                <a:ea typeface="Times New Roman" panose="02020603050405020304" pitchFamily="18" charset="0"/>
              </a:rPr>
              <a:t>- genopstiller ikke</a:t>
            </a:r>
            <a:br>
              <a:rPr lang="da-DK" b="1" dirty="0">
                <a:solidFill>
                  <a:srgbClr val="FF0000"/>
                </a:solidFill>
                <a:latin typeface="Calibri" panose="020F0502020204030204" pitchFamily="34" charset="0"/>
                <a:ea typeface="Times New Roman" panose="02020603050405020304" pitchFamily="18" charset="0"/>
              </a:rPr>
            </a:br>
            <a:r>
              <a:rPr lang="da-DK" b="1" dirty="0">
                <a:solidFill>
                  <a:schemeClr val="bg1"/>
                </a:solidFill>
                <a:latin typeface="Calibri" panose="020F0502020204030204" pitchFamily="34" charset="0"/>
                <a:ea typeface="Times New Roman" panose="02020603050405020304" pitchFamily="18" charset="0"/>
              </a:rPr>
              <a:t>Kasserer: Claus Marcussen (Fredericia)</a:t>
            </a:r>
            <a:br>
              <a:rPr lang="da-DK" b="1" dirty="0">
                <a:solidFill>
                  <a:schemeClr val="bg1"/>
                </a:solidFill>
                <a:latin typeface="Calibri" panose="020F0502020204030204" pitchFamily="34" charset="0"/>
                <a:ea typeface="Times New Roman" panose="02020603050405020304" pitchFamily="18" charset="0"/>
              </a:rPr>
            </a:br>
            <a:r>
              <a:rPr lang="da-DK" b="1" dirty="0">
                <a:solidFill>
                  <a:schemeClr val="bg1"/>
                </a:solidFill>
                <a:latin typeface="Calibri" panose="020F0502020204030204" pitchFamily="34" charset="0"/>
                <a:ea typeface="Times New Roman" panose="02020603050405020304" pitchFamily="18" charset="0"/>
              </a:rPr>
              <a:t>Øvrige bestyrelsesmedlemmer: Lars Wisler Frandsen (Nr. Snede)</a:t>
            </a:r>
            <a:br>
              <a:rPr lang="da-DK" b="1" dirty="0">
                <a:solidFill>
                  <a:schemeClr val="bg1"/>
                </a:solidFill>
                <a:latin typeface="Calibri" panose="020F0502020204030204" pitchFamily="34" charset="0"/>
                <a:ea typeface="Times New Roman" panose="02020603050405020304" pitchFamily="18" charset="0"/>
              </a:rPr>
            </a:br>
            <a:r>
              <a:rPr lang="da-DK" b="1" dirty="0">
                <a:solidFill>
                  <a:schemeClr val="bg1"/>
                </a:solidFill>
                <a:latin typeface="Calibri" panose="020F0502020204030204" pitchFamily="34" charset="0"/>
                <a:ea typeface="Times New Roman" panose="02020603050405020304" pitchFamily="18" charset="0"/>
              </a:rPr>
              <a:t>Søren Krabbenhøft (Springeren Kolding)</a:t>
            </a:r>
          </a:p>
          <a:p>
            <a:pPr marL="0" indent="0">
              <a:buNone/>
            </a:pPr>
            <a:r>
              <a:rPr lang="da-DK" sz="1800" b="1" dirty="0">
                <a:solidFill>
                  <a:schemeClr val="bg1"/>
                </a:solidFill>
                <a:effectLst/>
                <a:latin typeface="Calibri" panose="020F0502020204030204" pitchFamily="34" charset="0"/>
                <a:ea typeface="Times New Roman" panose="02020603050405020304" pitchFamily="18" charset="0"/>
              </a:rPr>
              <a:t>John Engstrøm (Nr. Snede)</a:t>
            </a:r>
          </a:p>
          <a:p>
            <a:pPr marL="0" indent="0">
              <a:buNone/>
            </a:pPr>
            <a:endParaRPr lang="da-DK" b="1" dirty="0">
              <a:solidFill>
                <a:schemeClr val="bg1"/>
              </a:solidFill>
              <a:latin typeface="Calibri" panose="020F0502020204030204" pitchFamily="34" charset="0"/>
              <a:ea typeface="Times New Roman" panose="02020603050405020304" pitchFamily="18" charset="0"/>
            </a:endParaRPr>
          </a:p>
          <a:p>
            <a:pPr marL="0" indent="0">
              <a:buNone/>
            </a:pPr>
            <a:r>
              <a:rPr lang="da-DK" sz="1800" b="1" dirty="0">
                <a:solidFill>
                  <a:schemeClr val="bg1"/>
                </a:solidFill>
                <a:effectLst/>
                <a:latin typeface="Calibri" panose="020F0502020204030204" pitchFamily="34" charset="0"/>
                <a:ea typeface="Times New Roman" panose="02020603050405020304" pitchFamily="18" charset="0"/>
              </a:rPr>
              <a:t>Bestyrelsessuppleant: </a:t>
            </a:r>
            <a:r>
              <a:rPr lang="da-DK" sz="1800" b="1" dirty="0" err="1">
                <a:solidFill>
                  <a:schemeClr val="bg1"/>
                </a:solidFill>
                <a:effectLst/>
                <a:latin typeface="Calibri" panose="020F0502020204030204" pitchFamily="34" charset="0"/>
                <a:ea typeface="Times New Roman" panose="02020603050405020304" pitchFamily="18" charset="0"/>
              </a:rPr>
              <a:t>Hansjørgen</a:t>
            </a:r>
            <a:r>
              <a:rPr lang="da-DK" sz="1800" b="1" dirty="0">
                <a:solidFill>
                  <a:schemeClr val="bg1"/>
                </a:solidFill>
                <a:effectLst/>
                <a:latin typeface="Calibri" panose="020F0502020204030204" pitchFamily="34" charset="0"/>
                <a:ea typeface="Times New Roman" panose="02020603050405020304" pitchFamily="18" charset="0"/>
              </a:rPr>
              <a:t> Clausen (Gråsten)</a:t>
            </a:r>
          </a:p>
          <a:p>
            <a:pPr marL="0" indent="0">
              <a:buNone/>
            </a:pPr>
            <a:endParaRPr lang="da-DK" b="1" dirty="0">
              <a:solidFill>
                <a:schemeClr val="bg1"/>
              </a:solidFill>
              <a:latin typeface="Calibri" panose="020F0502020204030204" pitchFamily="34" charset="0"/>
              <a:ea typeface="Times New Roman" panose="02020603050405020304" pitchFamily="18" charset="0"/>
            </a:endParaRPr>
          </a:p>
          <a:p>
            <a:pPr marL="0" indent="0">
              <a:buNone/>
            </a:pPr>
            <a:r>
              <a:rPr lang="da-DK" b="1" dirty="0">
                <a:solidFill>
                  <a:schemeClr val="bg1"/>
                </a:solidFill>
                <a:latin typeface="Calibri" panose="020F0502020204030204" pitchFamily="34" charset="0"/>
                <a:ea typeface="Times New Roman" panose="02020603050405020304" pitchFamily="18" charset="0"/>
              </a:rPr>
              <a:t>Revisorer: Bjarne Rasmussen (Varde) og Gert Jöhnk (Haderslev)</a:t>
            </a:r>
          </a:p>
          <a:p>
            <a:pPr marL="0" indent="0">
              <a:buNone/>
            </a:pPr>
            <a:r>
              <a:rPr lang="da-DK" sz="1800" b="1" dirty="0">
                <a:solidFill>
                  <a:schemeClr val="bg1"/>
                </a:solidFill>
                <a:effectLst/>
                <a:latin typeface="Calibri" panose="020F0502020204030204" pitchFamily="34" charset="0"/>
                <a:ea typeface="Times New Roman" panose="02020603050405020304" pitchFamily="18" charset="0"/>
              </a:rPr>
              <a:t>Revisorsuppleant: Niels Skovvart (Alssund)</a:t>
            </a:r>
            <a:endParaRPr lang="da-DK" b="1" dirty="0">
              <a:solidFill>
                <a:schemeClr val="bg1"/>
              </a:solidFill>
              <a:latin typeface="Calibri" panose="020F0502020204030204" pitchFamily="34" charset="0"/>
              <a:ea typeface="Times New Roman" panose="02020603050405020304" pitchFamily="18" charset="0"/>
            </a:endParaRPr>
          </a:p>
          <a:p>
            <a:pPr marL="0" indent="0">
              <a:buNone/>
            </a:pPr>
            <a:endParaRPr lang="da-DK" sz="1800" b="1" dirty="0">
              <a:solidFill>
                <a:schemeClr val="bg1"/>
              </a:solidFill>
              <a:effectLst/>
              <a:latin typeface="Calibri" panose="020F0502020204030204" pitchFamily="34" charset="0"/>
              <a:ea typeface="Times New Roman" panose="02020603050405020304" pitchFamily="18" charset="0"/>
            </a:endParaRPr>
          </a:p>
          <a:p>
            <a:pPr marL="0" indent="0">
              <a:buNone/>
            </a:pPr>
            <a:endParaRPr lang="da-DK" sz="1800" b="1"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925324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556028" y="382013"/>
            <a:ext cx="8031943" cy="1261987"/>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12. Eventuelt 1 (3)</a:t>
            </a:r>
            <a:endParaRPr lang="da-DK" sz="3600" dirty="0">
              <a:effectLst/>
              <a:latin typeface="Times New Roman" panose="02020603050405020304" pitchFamily="18" charset="0"/>
              <a:ea typeface="Times New Roman" panose="02020603050405020304" pitchFamily="18" charset="0"/>
            </a:endParaRPr>
          </a:p>
        </p:txBody>
      </p:sp>
      <p:sp>
        <p:nvSpPr>
          <p:cNvPr id="2" name="Tekstfelt 1">
            <a:extLst>
              <a:ext uri="{FF2B5EF4-FFF2-40B4-BE49-F238E27FC236}">
                <a16:creationId xmlns:a16="http://schemas.microsoft.com/office/drawing/2014/main" id="{707A07BF-DE2C-4982-91B8-D99720336911}"/>
              </a:ext>
            </a:extLst>
          </p:cNvPr>
          <p:cNvSpPr txBox="1"/>
          <p:nvPr/>
        </p:nvSpPr>
        <p:spPr>
          <a:xfrm>
            <a:off x="556028" y="1782497"/>
            <a:ext cx="7375482" cy="646331"/>
          </a:xfrm>
          <a:prstGeom prst="rect">
            <a:avLst/>
          </a:prstGeom>
          <a:noFill/>
        </p:spPr>
        <p:txBody>
          <a:bodyPr wrap="square" rtlCol="0">
            <a:spAutoFit/>
          </a:bodyPr>
          <a:lstStyle/>
          <a:p>
            <a:pPr marL="0" indent="0">
              <a:buNone/>
            </a:pPr>
            <a:r>
              <a:rPr lang="da-DK" b="1" dirty="0">
                <a:solidFill>
                  <a:schemeClr val="bg1"/>
                </a:solidFill>
                <a:latin typeface="Calibri" panose="020F0502020204030204" pitchFamily="34" charset="0"/>
                <a:ea typeface="Times New Roman" panose="02020603050405020304" pitchFamily="18" charset="0"/>
              </a:rPr>
              <a:t>(</a:t>
            </a:r>
            <a:r>
              <a:rPr lang="da-DK" sz="1800" b="1" dirty="0">
                <a:solidFill>
                  <a:schemeClr val="bg1"/>
                </a:solidFill>
                <a:effectLst/>
                <a:latin typeface="Calibri" panose="020F0502020204030204" pitchFamily="34" charset="0"/>
                <a:ea typeface="Times New Roman" panose="02020603050405020304" pitchFamily="18" charset="0"/>
              </a:rPr>
              <a:t>Under dette punkt kan alt diskuteres, men intet besluttes</a:t>
            </a:r>
            <a:r>
              <a:rPr lang="da-DK" b="1" dirty="0">
                <a:solidFill>
                  <a:schemeClr val="bg1"/>
                </a:solidFill>
                <a:latin typeface="Calibri" panose="020F0502020204030204" pitchFamily="34" charset="0"/>
                <a:ea typeface="Times New Roman" panose="02020603050405020304" pitchFamily="18" charset="0"/>
              </a:rPr>
              <a:t>).</a:t>
            </a:r>
            <a:endParaRPr lang="da-DK" sz="1800" b="1" dirty="0">
              <a:solidFill>
                <a:schemeClr val="bg1"/>
              </a:solidFill>
              <a:effectLst/>
              <a:latin typeface="Calibri" panose="020F0502020204030204" pitchFamily="34" charset="0"/>
              <a:ea typeface="Times New Roman" panose="02020603050405020304" pitchFamily="18" charset="0"/>
            </a:endParaRPr>
          </a:p>
          <a:p>
            <a:pPr marL="0" indent="0">
              <a:buNone/>
            </a:pPr>
            <a:endParaRPr lang="da-DK" sz="1800" b="1" dirty="0">
              <a:solidFill>
                <a:schemeClr val="bg1"/>
              </a:solidFill>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25711624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556028" y="382014"/>
            <a:ext cx="8031943" cy="1061822"/>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12. Eventuelt 2 (3)</a:t>
            </a:r>
            <a:endParaRPr lang="da-DK" sz="3600" dirty="0">
              <a:effectLst/>
              <a:latin typeface="Times New Roman" panose="02020603050405020304" pitchFamily="18" charset="0"/>
              <a:ea typeface="Times New Roman" panose="02020603050405020304" pitchFamily="18" charset="0"/>
            </a:endParaRPr>
          </a:p>
        </p:txBody>
      </p:sp>
      <p:sp>
        <p:nvSpPr>
          <p:cNvPr id="5" name="Tekstfelt 4">
            <a:extLst>
              <a:ext uri="{FF2B5EF4-FFF2-40B4-BE49-F238E27FC236}">
                <a16:creationId xmlns:a16="http://schemas.microsoft.com/office/drawing/2014/main" id="{720058BD-4EF3-D7CA-01E5-D4AFF2DEC128}"/>
              </a:ext>
            </a:extLst>
          </p:cNvPr>
          <p:cNvSpPr txBox="1"/>
          <p:nvPr/>
        </p:nvSpPr>
        <p:spPr>
          <a:xfrm>
            <a:off x="572791" y="1901950"/>
            <a:ext cx="8031943" cy="3970318"/>
          </a:xfrm>
          <a:prstGeom prst="rect">
            <a:avLst/>
          </a:prstGeom>
          <a:noFill/>
        </p:spPr>
        <p:txBody>
          <a:bodyPr wrap="square">
            <a:spAutoFit/>
          </a:bodyPr>
          <a:lstStyle/>
          <a:p>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Sydjysk Hovedkreds indstiller med følgende motivering </a:t>
            </a:r>
            <a:r>
              <a:rPr lang="da-DK" sz="1800" b="1"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Hans Nørgaard Paulsen</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til Dansk Skak Unions hæderstegn 2024:</a:t>
            </a:r>
            <a:endParaRPr lang="da-DK" sz="1800" dirty="0">
              <a:solidFill>
                <a:schemeClr val="bg1"/>
              </a:solidFill>
              <a:effectLst/>
              <a:latin typeface="Times New Roman" panose="02020603050405020304" pitchFamily="18" charset="0"/>
              <a:ea typeface="Times New Roman" panose="02020603050405020304" pitchFamily="18" charset="0"/>
            </a:endParaRPr>
          </a:p>
          <a:p>
            <a:endParaRPr lang="da-DK" sz="1800" dirty="0">
              <a:solidFill>
                <a:schemeClr val="bg1"/>
              </a:solidFill>
              <a:effectLst/>
              <a:latin typeface="Times New Roman" panose="02020603050405020304" pitchFamily="18" charset="0"/>
              <a:ea typeface="Times New Roman" panose="02020603050405020304" pitchFamily="18" charset="0"/>
            </a:endParaRPr>
          </a:p>
          <a:p>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Hans er ikke en mand med de store armbevægelser, men på sin egen stille facon er han en uvurderlig arbejdskraft i Springeren Kolding. Ud over at sidde i bestyrelsen, har han i en årrække sørget for, at alt er klart til de ugentlige klubaftener. Brætter, brikker, ure og rundekort står snorlige og klar kl. 19. Kaffe, brød osv. sørger han også for.</a:t>
            </a:r>
            <a:endParaRPr lang="da-DK" sz="1800" dirty="0">
              <a:solidFill>
                <a:schemeClr val="bg1"/>
              </a:solidFill>
              <a:effectLst/>
              <a:latin typeface="Times New Roman" panose="02020603050405020304" pitchFamily="18" charset="0"/>
              <a:ea typeface="Times New Roman" panose="02020603050405020304" pitchFamily="18" charset="0"/>
            </a:endParaRPr>
          </a:p>
          <a:p>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Hans er en solid skakspiller, der næsten aldrig har afbud til holdkampe, og han er i reglen holdleder for det hold han er tilknyttet. Herudover er Hans en dygtig dommer og en meget vigtig del af klubbens team i forbindelse med den årlige weekendturnering </a:t>
            </a:r>
            <a:r>
              <a:rPr lang="da-DK" sz="1800" dirty="0" err="1">
                <a:solidFill>
                  <a:schemeClr val="bg1"/>
                </a:solidFill>
                <a:effectLst/>
                <a:latin typeface="Aptos" panose="020B0004020202020204" pitchFamily="34" charset="0"/>
                <a:ea typeface="Times New Roman" panose="02020603050405020304" pitchFamily="18" charset="0"/>
                <a:cs typeface="Segoe UI" panose="020B0502040204020203" pitchFamily="34" charset="0"/>
              </a:rPr>
              <a:t>SonFlow</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Cup / Kolding </a:t>
            </a:r>
            <a:r>
              <a:rPr lang="da-DK" sz="1800" dirty="0" err="1">
                <a:solidFill>
                  <a:schemeClr val="bg1"/>
                </a:solidFill>
                <a:effectLst/>
                <a:latin typeface="Aptos" panose="020B0004020202020204" pitchFamily="34" charset="0"/>
                <a:ea typeface="Times New Roman" panose="02020603050405020304" pitchFamily="18" charset="0"/>
                <a:cs typeface="Segoe UI" panose="020B0502040204020203" pitchFamily="34" charset="0"/>
              </a:rPr>
              <a:t>Bymesterskab</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Hans er prototypen på en loyal klubmand, og han har i den grad fortjent en anerkendelse for sit “usynlige” men store arbejde for skakken.</a:t>
            </a:r>
            <a:endParaRPr lang="da-DK" sz="1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08019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EF72729-A8B8-4455-B86A-98372ABDFA09}"/>
              </a:ext>
            </a:extLst>
          </p:cNvPr>
          <p:cNvSpPr>
            <a:spLocks noGrp="1"/>
          </p:cNvSpPr>
          <p:nvPr>
            <p:ph type="title"/>
          </p:nvPr>
        </p:nvSpPr>
        <p:spPr>
          <a:xfrm>
            <a:off x="556028" y="382013"/>
            <a:ext cx="8031943" cy="1261987"/>
          </a:xfrm>
        </p:spPr>
        <p:txBody>
          <a:bodyPr>
            <a:normAutofit/>
          </a:bodyPr>
          <a:lstStyle/>
          <a:p>
            <a:pPr marL="0" indent="0">
              <a:buNone/>
            </a:pPr>
            <a:r>
              <a:rPr lang="da-DK" sz="3600" b="1" dirty="0">
                <a:effectLst/>
                <a:latin typeface="Calibri" panose="020F0502020204030204" pitchFamily="34" charset="0"/>
                <a:ea typeface="Times New Roman" panose="02020603050405020304" pitchFamily="18" charset="0"/>
              </a:rPr>
              <a:t>12. Eventuelt 3 (3)</a:t>
            </a:r>
            <a:endParaRPr lang="da-DK" sz="3600" dirty="0">
              <a:effectLst/>
              <a:latin typeface="Times New Roman" panose="02020603050405020304" pitchFamily="18" charset="0"/>
              <a:ea typeface="Times New Roman" panose="02020603050405020304" pitchFamily="18" charset="0"/>
            </a:endParaRPr>
          </a:p>
        </p:txBody>
      </p:sp>
      <p:sp>
        <p:nvSpPr>
          <p:cNvPr id="6" name="Tekstfelt 5">
            <a:extLst>
              <a:ext uri="{FF2B5EF4-FFF2-40B4-BE49-F238E27FC236}">
                <a16:creationId xmlns:a16="http://schemas.microsoft.com/office/drawing/2014/main" id="{A61AD1C3-00EE-1007-52F0-6A6FBEB813A0}"/>
              </a:ext>
            </a:extLst>
          </p:cNvPr>
          <p:cNvSpPr txBox="1"/>
          <p:nvPr/>
        </p:nvSpPr>
        <p:spPr>
          <a:xfrm>
            <a:off x="556028" y="1749245"/>
            <a:ext cx="7940660" cy="3970318"/>
          </a:xfrm>
          <a:prstGeom prst="rect">
            <a:avLst/>
          </a:prstGeom>
          <a:noFill/>
        </p:spPr>
        <p:txBody>
          <a:bodyPr wrap="square">
            <a:spAutoFit/>
          </a:bodyPr>
          <a:lstStyle/>
          <a:p>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Sydjysk Hovedkreds indstiller med følgende motivering </a:t>
            </a:r>
            <a:r>
              <a:rPr lang="da-DK" sz="1800" b="1"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Haderslev Skakklub</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til Dansk Skak Unions Initiativpræmie 2024:</a:t>
            </a:r>
            <a:b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br>
            <a:endParaRPr lang="da-DK" sz="1800" dirty="0">
              <a:solidFill>
                <a:schemeClr val="bg1"/>
              </a:solidFill>
              <a:effectLst/>
              <a:latin typeface="Times New Roman" panose="02020603050405020304" pitchFamily="18" charset="0"/>
              <a:ea typeface="Times New Roman" panose="02020603050405020304" pitchFamily="18" charset="0"/>
            </a:endParaRPr>
          </a:p>
          <a:p>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Haderslev Skakklub har i en periode været et ikke helt atypisk eksempel på en dansk skakklub med stigende gennemsnitsalder og faldende aktivitetsniveau blandt medlemmerne. I stedet for at lade stå til er klubben nu i gang med at gennemføre en systematisk oprustning af ungdomsarbejdet. Med udgangspunkt i de tilbagevendende kommunemesterskaber i </a:t>
            </a:r>
            <a:r>
              <a:rPr lang="da-DK" sz="1800" dirty="0" err="1">
                <a:solidFill>
                  <a:schemeClr val="bg1"/>
                </a:solidFill>
                <a:effectLst/>
                <a:latin typeface="Aptos" panose="020B0004020202020204" pitchFamily="34" charset="0"/>
                <a:ea typeface="Times New Roman" panose="02020603050405020304" pitchFamily="18" charset="0"/>
                <a:cs typeface="Segoe UI" panose="020B0502040204020203" pitchFamily="34" charset="0"/>
              </a:rPr>
              <a:t>skoleskak</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tilbydes de elever, der har lyst til mere end </a:t>
            </a:r>
            <a:r>
              <a:rPr lang="da-DK" sz="1800" dirty="0" err="1">
                <a:solidFill>
                  <a:schemeClr val="bg1"/>
                </a:solidFill>
                <a:effectLst/>
                <a:latin typeface="Aptos" panose="020B0004020202020204" pitchFamily="34" charset="0"/>
                <a:ea typeface="Times New Roman" panose="02020603050405020304" pitchFamily="18" charset="0"/>
                <a:cs typeface="Segoe UI" panose="020B0502040204020203" pitchFamily="34" charset="0"/>
              </a:rPr>
              <a:t>skoleskak</a:t>
            </a:r>
            <a:r>
              <a:rPr lang="da-DK" sz="1800" dirty="0">
                <a:solidFill>
                  <a:schemeClr val="bg1"/>
                </a:solidFill>
                <a:effectLst/>
                <a:latin typeface="Aptos" panose="020B0004020202020204" pitchFamily="34" charset="0"/>
                <a:ea typeface="Times New Roman" panose="02020603050405020304" pitchFamily="18" charset="0"/>
                <a:cs typeface="Segoe UI" panose="020B0502040204020203" pitchFamily="34" charset="0"/>
              </a:rPr>
              <a:t>, eftermiddagsundervisning på flere niveauer af kompetente, voksne frivillige instruktører med henblik på integration i skakklubben. På kort tid er det lykkedes at skabe succeshistorier – både hvad angår motivation og fremskridt i spillestyrke, klubudvikling samt turneringsdeltagelse. På den måde kan Haderslevs initiativ blive model for andre klubber i hovedkredsen.</a:t>
            </a:r>
            <a:endParaRPr lang="da-DK" sz="18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41311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823309" y="374901"/>
            <a:ext cx="7024431" cy="5955494"/>
          </a:xfrm>
        </p:spPr>
        <p:txBody>
          <a:bodyPr>
            <a:normAutofit/>
          </a:bodyPr>
          <a:lstStyle/>
          <a:p>
            <a:pPr marL="0" indent="0">
              <a:buNone/>
            </a:pPr>
            <a:r>
              <a:rPr lang="da-DK" sz="1800" dirty="0">
                <a:effectLst/>
                <a:latin typeface="Calibri" panose="020F0502020204030204" pitchFamily="34" charset="0"/>
                <a:ea typeface="Times New Roman" panose="02020603050405020304" pitchFamily="18" charset="0"/>
              </a:rPr>
              <a:t> </a:t>
            </a:r>
            <a:endParaRPr lang="da-DK" sz="1800" dirty="0">
              <a:effectLst/>
              <a:latin typeface="Times New Roman" panose="02020603050405020304" pitchFamily="18" charset="0"/>
              <a:ea typeface="Times New Roman" panose="02020603050405020304" pitchFamily="18" charset="0"/>
            </a:endParaRPr>
          </a:p>
          <a:p>
            <a:pPr marL="0" indent="0">
              <a:buNone/>
            </a:pPr>
            <a:r>
              <a:rPr lang="da-DK" sz="4300" b="1" dirty="0">
                <a:effectLst/>
                <a:latin typeface="Calibri" panose="020F0502020204030204" pitchFamily="34" charset="0"/>
                <a:ea typeface="Times New Roman" panose="02020603050405020304" pitchFamily="18" charset="0"/>
              </a:rPr>
              <a:t>Indkaldelse/varsling</a:t>
            </a:r>
          </a:p>
          <a:p>
            <a:pPr marL="0" indent="0">
              <a:buNone/>
            </a:pPr>
            <a:endParaRPr lang="da-DK" sz="1800" b="1" dirty="0">
              <a:effectLst/>
              <a:latin typeface="Calibri" panose="020F0502020204030204" pitchFamily="34" charset="0"/>
              <a:ea typeface="Times New Roman" panose="02020603050405020304" pitchFamily="18" charset="0"/>
            </a:endParaRPr>
          </a:p>
          <a:p>
            <a:pPr marL="0" indent="0">
              <a:buNone/>
            </a:pPr>
            <a:r>
              <a:rPr lang="da-DK" sz="1900" b="1" dirty="0">
                <a:effectLst/>
                <a:latin typeface="Calibri" panose="020F0502020204030204" pitchFamily="34" charset="0"/>
                <a:ea typeface="Times New Roman" panose="02020603050405020304" pitchFamily="18" charset="0"/>
              </a:rPr>
              <a:t>- Mail udsendt til klubformænd i hovedkredsen den 16. februar 2024</a:t>
            </a:r>
          </a:p>
          <a:p>
            <a:pPr marL="0" indent="0">
              <a:buNone/>
            </a:pPr>
            <a:r>
              <a:rPr lang="da-DK" sz="2000" b="1" dirty="0">
                <a:effectLst/>
                <a:latin typeface="Calibri" panose="020F0502020204030204" pitchFamily="34" charset="0"/>
                <a:ea typeface="Times New Roman" panose="02020603050405020304" pitchFamily="18" charset="0"/>
              </a:rPr>
              <a:t>- Offentliggjort på </a:t>
            </a:r>
            <a:r>
              <a:rPr lang="da-DK" sz="2000" b="1" dirty="0">
                <a:effectLst/>
                <a:latin typeface="Calibri" panose="020F0502020204030204" pitchFamily="34" charset="0"/>
                <a:ea typeface="Times New Roman" panose="02020603050405020304" pitchFamily="18" charset="0"/>
                <a:hlinkClick r:id="rId3"/>
              </a:rPr>
              <a:t>http://sydjysk-hk.dk/</a:t>
            </a:r>
            <a:r>
              <a:rPr lang="da-DK" sz="2000" b="1" dirty="0">
                <a:effectLst/>
                <a:latin typeface="Calibri" panose="020F0502020204030204" pitchFamily="34" charset="0"/>
                <a:ea typeface="Times New Roman" panose="02020603050405020304" pitchFamily="18" charset="0"/>
              </a:rPr>
              <a:t> og på </a:t>
            </a:r>
            <a:r>
              <a:rPr lang="da-DK" sz="2000" b="1" dirty="0">
                <a:effectLst/>
                <a:latin typeface="Calibri" panose="020F0502020204030204" pitchFamily="34" charset="0"/>
                <a:ea typeface="Times New Roman" panose="02020603050405020304" pitchFamily="18" charset="0"/>
                <a:hlinkClick r:id="rId4"/>
              </a:rPr>
              <a:t>https://www.facebook.com/sydjysk.skak</a:t>
            </a:r>
            <a:r>
              <a:rPr lang="da-DK" sz="2000" b="1" dirty="0">
                <a:effectLst/>
                <a:latin typeface="Calibri" panose="020F0502020204030204" pitchFamily="34" charset="0"/>
                <a:ea typeface="Times New Roman" panose="02020603050405020304" pitchFamily="18" charset="0"/>
              </a:rPr>
              <a:t> den 16. februar 2024</a:t>
            </a:r>
            <a:br>
              <a:rPr lang="da-DK" sz="2000" b="1" dirty="0">
                <a:effectLst/>
                <a:latin typeface="Calibri" panose="020F0502020204030204" pitchFamily="34" charset="0"/>
                <a:ea typeface="Times New Roman" panose="02020603050405020304" pitchFamily="18" charset="0"/>
              </a:rPr>
            </a:br>
            <a:br>
              <a:rPr lang="da-DK" sz="1900" b="1" dirty="0">
                <a:effectLst/>
                <a:latin typeface="Calibri" panose="020F0502020204030204" pitchFamily="34" charset="0"/>
                <a:ea typeface="Times New Roman" panose="02020603050405020304" pitchFamily="18" charset="0"/>
              </a:rPr>
            </a:br>
            <a:endParaRPr lang="da-DK" sz="2100" dirty="0">
              <a:effectLst/>
              <a:latin typeface="Times New Roman" panose="02020603050405020304" pitchFamily="18" charset="0"/>
              <a:ea typeface="Times New Roman" panose="02020603050405020304" pitchFamily="18" charset="0"/>
            </a:endParaRPr>
          </a:p>
        </p:txBody>
      </p:sp>
      <p:pic>
        <p:nvPicPr>
          <p:cNvPr id="3" name="Billede 2">
            <a:extLst>
              <a:ext uri="{FF2B5EF4-FFF2-40B4-BE49-F238E27FC236}">
                <a16:creationId xmlns:a16="http://schemas.microsoft.com/office/drawing/2014/main" id="{70045CEA-F698-6CF6-E3E0-EF824FEF24D2}"/>
              </a:ext>
            </a:extLst>
          </p:cNvPr>
          <p:cNvPicPr>
            <a:picLocks noChangeAspect="1"/>
          </p:cNvPicPr>
          <p:nvPr/>
        </p:nvPicPr>
        <p:blipFill>
          <a:blip r:embed="rId5"/>
          <a:stretch>
            <a:fillRect/>
          </a:stretch>
        </p:blipFill>
        <p:spPr>
          <a:xfrm>
            <a:off x="296260" y="3581705"/>
            <a:ext cx="8583223" cy="2638793"/>
          </a:xfrm>
          <a:prstGeom prst="rect">
            <a:avLst/>
          </a:prstGeom>
        </p:spPr>
      </p:pic>
    </p:spTree>
    <p:extLst>
      <p:ext uri="{BB962C8B-B14F-4D97-AF65-F5344CB8AC3E}">
        <p14:creationId xmlns:p14="http://schemas.microsoft.com/office/powerpoint/2010/main" val="1101633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8965" y="680310"/>
            <a:ext cx="8093365" cy="916231"/>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1(9)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601670" y="1291130"/>
            <a:ext cx="8017012" cy="5344675"/>
          </a:xfrm>
        </p:spPr>
        <p:txBody>
          <a:bodyPr>
            <a:normAutofit fontScale="92500" lnSpcReduction="10000"/>
          </a:bodyPr>
          <a:lstStyle/>
          <a:p>
            <a:pPr marL="0" indent="0">
              <a:lnSpc>
                <a:spcPct val="107000"/>
              </a:lnSpc>
              <a:spcAft>
                <a:spcPts val="800"/>
              </a:spcAft>
              <a:buNone/>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1. Indledning </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Før aflæggelse af beretningen vil jeg bede forsamlingen om et minuts stilhed til minde om de medlemmer/skakkammerater, der siden sidst er afgået ved døden… Tak! </a:t>
            </a: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Efter sidste års generalforsamling konstituerede bestyrelsen sig således:</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Formand Karl Posselt og kasserer Claus Marcussen (direkte valgt på generalforsamlingen)</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Holdturneringsleder Lars Wisler</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Ungdomsleder John Engstrøm</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Sekretær Søren Krabbenhøft</a:t>
            </a: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2. Om bestyrelsens arbejde</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Vi har holdt 4 bestyrelsesmøder siden generalforsamlingen i 2023. Sådan har det været de fleste af mine år i hovedkredsbestyrelsen, og planlægningen af bestyrelsesmøderne sker under hensyn til de tilbagevendende opgaver, der skal løses. Når det så er nødvendigt at få afklaret sager mellem de planlagte møder, har vi klaret det via mailkorrespondance. I øvrigt er vi efter Covid-pandemiårene vendt tilbage til fysiske møder, når det nu er så forholdsvis få møder, det drejer sig om.</a:t>
            </a:r>
          </a:p>
          <a:p>
            <a:pPr marL="0" indent="0">
              <a:lnSpc>
                <a:spcPct val="107000"/>
              </a:lnSpc>
              <a:spcAft>
                <a:spcPts val="800"/>
              </a:spcAft>
              <a:buNone/>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7533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2(9)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Information om bestyrelsens arbejde kan I altid finde på hjemmesiden (</a:t>
            </a:r>
            <a:r>
              <a:rPr lang="da-DK"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http://sydjysk-hk.dk/</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Dels via møde- og generalforsamlingsreferater, dels vi indlæg på hjemmesiden om andre begivenheder i løbet af året. Siden sidst har der været 20 indlæg på hjemmesiden, og det kunne sikkert have været mange flere, hvis I som klubber brugte hjemmesiden noget mere. Det sker sjældent – eller snarere aldrig, at andre end bestyrelsen skriver indlæg til siden. Hvis I har glemt jeres formands-password eller har skiftet formand, kan I henvende jer til Claus Marcussen for at få et nyt. </a:t>
            </a: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 ligger en række oplysninger på hjemmesiden, som alle kan få brug for, men ellers er der mere liv på Hovedkredsens Facebookside (</a:t>
            </a:r>
            <a:r>
              <a:rPr lang="da-DK"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https://www.facebook.com/sydjysk.skak</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Her har der været ca. 80 opslag siden sidste generalforsamling, og selv om ingen er forpligtet til at ”være på Facebook”, kommer information via denne kanal ud til en noget bredere kreds af medlemmer – faktisk både inden for og uden for hovedkredsen. Det sidste måske også, fordi Facebooksiden ikke holder sig til skakbegivenheder inden for hovedkredsens egen geografi. Siden har p.t. ca. 160 følgere.</a:t>
            </a:r>
          </a:p>
          <a:p>
            <a:pPr marL="0" indent="0">
              <a:lnSpc>
                <a:spcPct val="107000"/>
              </a:lnSpc>
              <a:spcAft>
                <a:spcPts val="800"/>
              </a:spcAft>
              <a:buNone/>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5046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3(9)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kern="100" dirty="0">
                <a:effectLst/>
                <a:latin typeface="Calibri" panose="020F0502020204030204" pitchFamily="34" charset="0"/>
                <a:ea typeface="Calibri" panose="020F0502020204030204" pitchFamily="34" charset="0"/>
                <a:cs typeface="Times New Roman" panose="02020603050405020304" pitchFamily="18" charset="0"/>
              </a:rPr>
            </a:b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4 bestyrelsesmøder og en generalforsamling burde ikke kunne afskrække nogen, der i forvejen kender til frivilligt arbejde. Ikke desto mindre har det vist sig at være en udfordring år efter år at få valgt en fuldtallig bestyrelse til at lede Sydjysk Hovedkreds. </a:t>
            </a: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Da vi sidste år var i bekneb, blev det foreslået at nedfælde bestyrelsens opgaver, så alle kunne få indsigt i opgaverne og deres omfang. Det blev så en ny aktivitet at udarbejde funktionsbeskrivelser for bestyrelsesarbejdet. Det var ganske nyttigt for vores egen skyld, og beskrivelserne ligger nu frit tilgængelige på hjemmesiden. Desværre har det ikke fået nye kandidater i hobetal til at melde sig under fanerne. </a:t>
            </a:r>
          </a:p>
          <a:p>
            <a:pPr marL="0" indent="0">
              <a:buNone/>
            </a:pPr>
            <a:r>
              <a:rPr lang="da-DK" sz="1800" dirty="0">
                <a:effectLst/>
                <a:latin typeface="Calibri" panose="020F0502020204030204" pitchFamily="34" charset="0"/>
                <a:ea typeface="Calibri" panose="020F0502020204030204" pitchFamily="34" charset="0"/>
                <a:cs typeface="Times New Roman" panose="02020603050405020304" pitchFamily="18" charset="0"/>
              </a:rPr>
              <a:t>Lige som ved ethvert andet stillingsopslag er beskrivelserne en bruttoliste over alle de kvalifikationer, man kunne ønske sig – og alle de opgaver, man i den ideelle verden gerne vil have løst. Det er sjældent, man kan få hele pakken, og det er vigtigt at understrege den formulering, der går igen i funktions-/stillingsbeskrivelserne:</a:t>
            </a:r>
          </a:p>
          <a:p>
            <a:pPr marL="0" indent="0">
              <a:buNone/>
            </a:pPr>
            <a:r>
              <a:rPr lang="da-DK"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”Foreningens bestyrelse er sammensat af frivillige – tillidsvalgt af Hovedkredsens klubber på en generalforsamling. Der stilles ikke yderligere konkrete krav til kvalifikationer. Det er en fordel, hvis…”</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7617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527605"/>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4(9)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833015"/>
            <a:ext cx="8551480" cy="5802790"/>
          </a:xfrm>
        </p:spPr>
        <p:txBody>
          <a:bodyPr>
            <a:noAutofit/>
          </a:bodyPr>
          <a:lstStyle/>
          <a:p>
            <a:pPr marL="0" indent="0">
              <a:lnSpc>
                <a:spcPct val="107000"/>
              </a:lnSpc>
              <a:spcAft>
                <a:spcPts val="800"/>
              </a:spcAft>
              <a:buNone/>
            </a:pPr>
            <a:br>
              <a:rPr lang="da-DK" sz="1800" dirty="0">
                <a:effectLst/>
                <a:latin typeface="Calibri" panose="020F0502020204030204" pitchFamily="34" charset="0"/>
                <a:ea typeface="Calibri" panose="020F0502020204030204" pitchFamily="34" charset="0"/>
                <a:cs typeface="Times New Roman" panose="02020603050405020304" pitchFamily="18" charset="0"/>
              </a:rPr>
            </a:br>
            <a:r>
              <a:rPr lang="da-DK" sz="1800" dirty="0">
                <a:effectLst/>
                <a:latin typeface="Calibri" panose="020F0502020204030204" pitchFamily="34" charset="0"/>
                <a:ea typeface="Calibri" panose="020F0502020204030204" pitchFamily="34" charset="0"/>
                <a:cs typeface="Times New Roman" panose="02020603050405020304" pitchFamily="18" charset="0"/>
              </a:rPr>
              <a:t>Jeg har ulejliget jer et par gange i løbet af året med opfordring til at komme med kandidatforslag, men jeg ved stadig ikke helt, hvad der vil ske under dagsordenens pkt. 11. Valg – bortset fra, at jeg efter at have været formand siden fusionen i 2015 fratræder som formand!</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br>
              <a:rPr lang="da-DK" sz="1800" b="1" dirty="0">
                <a:effectLst/>
                <a:latin typeface="Calibri" panose="020F0502020204030204" pitchFamily="34" charset="0"/>
                <a:ea typeface="Calibri" panose="020F0502020204030204" pitchFamily="34" charset="0"/>
                <a:cs typeface="Times New Roman" panose="02020603050405020304" pitchFamily="18" charset="0"/>
              </a:rPr>
            </a:br>
            <a:r>
              <a:rPr lang="da-DK" sz="1800" b="1" dirty="0">
                <a:effectLst/>
                <a:latin typeface="Calibri" panose="020F0502020204030204" pitchFamily="34" charset="0"/>
                <a:ea typeface="Calibri" panose="020F0502020204030204" pitchFamily="34" charset="0"/>
                <a:cs typeface="Times New Roman" panose="02020603050405020304" pitchFamily="18" charset="0"/>
              </a:rPr>
              <a:t>3. Årets gang </a:t>
            </a:r>
            <a:br>
              <a:rPr lang="da-DK" sz="1800" b="1" dirty="0">
                <a:effectLst/>
                <a:latin typeface="Calibri" panose="020F0502020204030204" pitchFamily="34" charset="0"/>
                <a:ea typeface="Calibri" panose="020F0502020204030204" pitchFamily="34" charset="0"/>
                <a:cs typeface="Times New Roman" panose="02020603050405020304" pitchFamily="18" charset="0"/>
              </a:rPr>
            </a:br>
            <a:br>
              <a:rPr lang="da-DK" sz="1800" dirty="0">
                <a:effectLst/>
                <a:latin typeface="Calibri" panose="020F0502020204030204" pitchFamily="34" charset="0"/>
                <a:ea typeface="Calibri" panose="020F0502020204030204" pitchFamily="34" charset="0"/>
                <a:cs typeface="Times New Roman" panose="02020603050405020304" pitchFamily="18" charset="0"/>
              </a:rPr>
            </a:br>
            <a:r>
              <a:rPr lang="da-DK" sz="1800" u="sng" dirty="0">
                <a:effectLst/>
                <a:latin typeface="Calibri" panose="020F0502020204030204" pitchFamily="34" charset="0"/>
                <a:ea typeface="Calibri" panose="020F0502020204030204" pitchFamily="34" charset="0"/>
                <a:cs typeface="Times New Roman" panose="02020603050405020304" pitchFamily="18" charset="0"/>
              </a:rPr>
              <a:t>Holdturneringen og </a:t>
            </a:r>
            <a:r>
              <a:rPr lang="da-DK" sz="1800" u="sng" dirty="0" err="1">
                <a:effectLst/>
                <a:latin typeface="Calibri" panose="020F0502020204030204" pitchFamily="34" charset="0"/>
                <a:ea typeface="Calibri" panose="020F0502020204030204" pitchFamily="34" charset="0"/>
                <a:cs typeface="Times New Roman" panose="02020603050405020304" pitchFamily="18" charset="0"/>
              </a:rPr>
              <a:t>SydGrandPrix</a:t>
            </a:r>
            <a:r>
              <a:rPr lang="da-DK" sz="1800" dirty="0">
                <a:effectLst/>
                <a:latin typeface="Calibri" panose="020F0502020204030204" pitchFamily="34" charset="0"/>
                <a:ea typeface="Calibri" panose="020F0502020204030204" pitchFamily="34" charset="0"/>
                <a:cs typeface="Times New Roman" panose="02020603050405020304" pitchFamily="18" charset="0"/>
              </a:rPr>
              <a:t> er selvstændige punkter på dagsordenen. Dem vil Lars og jeg fortælle lidt mere om senere. Begge disse aktiviteter er netop afsluttet, og jeg vil ønske præmietagere og vindere til lykke – samt takke arrangørklubberne og de frivillige for indsatsen.</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r>
              <a:rPr lang="da-DK" sz="1800" dirty="0">
                <a:effectLst/>
                <a:latin typeface="Calibri" panose="020F0502020204030204" pitchFamily="34" charset="0"/>
                <a:ea typeface="Calibri" panose="020F0502020204030204" pitchFamily="34" charset="0"/>
                <a:cs typeface="Times New Roman" panose="02020603050405020304" pitchFamily="18" charset="0"/>
              </a:rPr>
              <a:t> </a:t>
            </a:r>
            <a:br>
              <a:rPr lang="da-DK" sz="1800" dirty="0">
                <a:effectLst/>
                <a:latin typeface="Calibri" panose="020F0502020204030204" pitchFamily="34" charset="0"/>
                <a:ea typeface="Calibri" panose="020F0502020204030204" pitchFamily="34" charset="0"/>
                <a:cs typeface="Times New Roman" panose="02020603050405020304" pitchFamily="18" charset="0"/>
              </a:rPr>
            </a:br>
            <a:r>
              <a:rPr lang="da-DK" sz="1800" u="sng" dirty="0">
                <a:effectLst/>
                <a:latin typeface="Calibri" panose="020F0502020204030204" pitchFamily="34" charset="0"/>
                <a:ea typeface="Calibri" panose="020F0502020204030204" pitchFamily="34" charset="0"/>
                <a:cs typeface="Times New Roman" panose="02020603050405020304" pitchFamily="18" charset="0"/>
              </a:rPr>
              <a:t>Pokalturneringen</a:t>
            </a:r>
            <a:r>
              <a:rPr lang="da-DK" sz="1800" dirty="0">
                <a:effectLst/>
                <a:latin typeface="Calibri" panose="020F0502020204030204" pitchFamily="34" charset="0"/>
                <a:ea typeface="Calibri" panose="020F0502020204030204" pitchFamily="34" charset="0"/>
                <a:cs typeface="Times New Roman" panose="02020603050405020304" pitchFamily="18" charset="0"/>
              </a:rPr>
              <a:t> – hurtigskak for 4-mandshold er yderligere ét af de faste arrangementer på Hovedkredsens årsplan. Kvalifikationsstævnet blev spillet lørdag den 15. april 2023 i Riddersalen på Museum Sønderskov med 10</a:t>
            </a:r>
            <a:r>
              <a:rPr lang="da-DK" sz="1800" dirty="0">
                <a:effectLst/>
                <a:latin typeface="Calibri" panose="020F0502020204030204" pitchFamily="34" charset="0"/>
                <a:ea typeface="Calibri" panose="020F0502020204030204" pitchFamily="34" charset="0"/>
              </a:rPr>
              <a:t> deltagende hold – alle tilmeldt i </a:t>
            </a:r>
            <a:r>
              <a:rPr lang="da-DK" sz="1800" dirty="0">
                <a:solidFill>
                  <a:schemeClr val="bg2"/>
                </a:solidFill>
                <a:effectLst/>
                <a:latin typeface="Calibri" panose="020F0502020204030204" pitchFamily="34" charset="0"/>
                <a:ea typeface="Calibri" panose="020F0502020204030204" pitchFamily="34" charset="0"/>
              </a:rPr>
              <a:t>Bredderækken. Det blev som sædvanligt et hyggeligt arrangement, men der blev også spillet seriøs skak. Esbjerg </a:t>
            </a:r>
            <a:r>
              <a:rPr lang="da-DK" sz="1800" dirty="0" err="1">
                <a:solidFill>
                  <a:schemeClr val="bg2"/>
                </a:solidFill>
                <a:effectLst/>
                <a:latin typeface="Calibri" panose="020F0502020204030204" pitchFamily="34" charset="0"/>
                <a:ea typeface="Calibri" panose="020F0502020204030204" pitchFamily="34" charset="0"/>
              </a:rPr>
              <a:t>Skakforenings</a:t>
            </a:r>
            <a:r>
              <a:rPr lang="da-DK" sz="1800" dirty="0">
                <a:solidFill>
                  <a:schemeClr val="bg2"/>
                </a:solidFill>
                <a:effectLst/>
                <a:latin typeface="Calibri" panose="020F0502020204030204" pitchFamily="34" charset="0"/>
                <a:ea typeface="Calibri" panose="020F0502020204030204" pitchFamily="34" charset="0"/>
              </a:rPr>
              <a:t> hold sejrede knebent foran sidste års vinder fra Springeren Kolding.</a:t>
            </a:r>
            <a:endParaRPr lang="da-DK" sz="1800" kern="100"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355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6260" y="680310"/>
            <a:ext cx="8093365" cy="763525"/>
          </a:xfrm>
        </p:spPr>
        <p:txBody>
          <a:bodyPr>
            <a:normAutofit fontScale="90000"/>
          </a:bodyPr>
          <a:lstStyle/>
          <a:p>
            <a:r>
              <a:rPr lang="da-DK" sz="3600" b="1" dirty="0">
                <a:effectLst/>
                <a:latin typeface="Calibri" panose="020F0502020204030204" pitchFamily="34" charset="0"/>
                <a:ea typeface="Times New Roman" panose="02020603050405020304" pitchFamily="18" charset="0"/>
              </a:rPr>
              <a:t>2. Formandens beretning 5(9)</a:t>
            </a:r>
            <a:br>
              <a:rPr lang="da-DK" sz="3600" dirty="0">
                <a:effectLst/>
                <a:latin typeface="Calibri" panose="020F0502020204030204" pitchFamily="34" charset="0"/>
                <a:ea typeface="Times New Roman" panose="02020603050405020304" pitchFamily="18" charset="0"/>
              </a:rPr>
            </a:br>
            <a:endParaRPr lang="da-DK" dirty="0"/>
          </a:p>
        </p:txBody>
      </p:sp>
      <p:sp>
        <p:nvSpPr>
          <p:cNvPr id="6" name="Pladsholder til indhold 5">
            <a:extLst>
              <a:ext uri="{FF2B5EF4-FFF2-40B4-BE49-F238E27FC236}">
                <a16:creationId xmlns:a16="http://schemas.microsoft.com/office/drawing/2014/main" id="{ABFCADF0-2B15-4EFB-8693-F334E47F4B7D}"/>
              </a:ext>
            </a:extLst>
          </p:cNvPr>
          <p:cNvSpPr>
            <a:spLocks noGrp="1"/>
          </p:cNvSpPr>
          <p:nvPr>
            <p:ph sz="half" idx="2"/>
          </p:nvPr>
        </p:nvSpPr>
        <p:spPr>
          <a:xfrm>
            <a:off x="296260" y="1138425"/>
            <a:ext cx="8551480" cy="5497380"/>
          </a:xfrm>
        </p:spPr>
        <p:txBody>
          <a:bodyPr>
            <a:noAutofit/>
          </a:bodyPr>
          <a:lstStyle/>
          <a:p>
            <a:pPr marL="0" indent="0">
              <a:lnSpc>
                <a:spcPct val="107000"/>
              </a:lnSpc>
              <a:spcAft>
                <a:spcPts val="800"/>
              </a:spcAft>
              <a:buNone/>
            </a:pPr>
            <a:br>
              <a:rPr lang="da-DK" sz="1800" kern="100" dirty="0">
                <a:effectLst/>
                <a:latin typeface="Calibri" panose="020F0502020204030204" pitchFamily="34" charset="0"/>
                <a:ea typeface="Calibri" panose="020F0502020204030204" pitchFamily="34" charset="0"/>
                <a:cs typeface="Calibri" panose="020F0502020204030204" pitchFamily="34" charset="0"/>
              </a:rPr>
            </a:br>
            <a:br>
              <a:rPr lang="da-DK" sz="1800" kern="100" dirty="0">
                <a:effectLst/>
                <a:latin typeface="Calibri" panose="020F0502020204030204" pitchFamily="34" charset="0"/>
                <a:ea typeface="Calibri" panose="020F0502020204030204" pitchFamily="34" charset="0"/>
                <a:cs typeface="Calibri" panose="020F0502020204030204" pitchFamily="34" charset="0"/>
              </a:rPr>
            </a:br>
            <a:r>
              <a:rPr lang="da-DK" sz="1800" kern="100" dirty="0">
                <a:effectLst/>
                <a:latin typeface="Calibri" panose="020F0502020204030204" pitchFamily="34" charset="0"/>
                <a:ea typeface="Calibri" panose="020F0502020204030204" pitchFamily="34" charset="0"/>
                <a:cs typeface="Calibri" panose="020F0502020204030204" pitchFamily="34" charset="0"/>
              </a:rPr>
              <a:t>Ved Dansk Skak Unions pokalfinale i Pinsen deltog i alt 185 spillere – heraf følgende hold fra Sydjysk Hovedkreds:</a:t>
            </a:r>
            <a:br>
              <a:rPr lang="da-DK" sz="1800" kern="100" dirty="0">
                <a:effectLst/>
                <a:latin typeface="Calibri" panose="020F0502020204030204" pitchFamily="34" charset="0"/>
                <a:ea typeface="Calibri" panose="020F0502020204030204" pitchFamily="34" charset="0"/>
                <a:cs typeface="Calibri" panose="020F0502020204030204" pitchFamily="34" charset="0"/>
              </a:rPr>
            </a:br>
            <a:r>
              <a:rPr lang="da-DK" sz="1800" kern="100" dirty="0">
                <a:effectLst/>
                <a:latin typeface="Calibri" panose="020F0502020204030204" pitchFamily="34" charset="0"/>
                <a:ea typeface="Calibri" panose="020F0502020204030204" pitchFamily="34" charset="0"/>
                <a:cs typeface="Calibri" panose="020F0502020204030204" pitchFamily="34" charset="0"/>
              </a:rPr>
              <a:t> Fredericia (eliterækken), Esbjerg Skakforening og Springeren Kolding (bredderækken), et seniorhold (50+) fra Varde. Jeg synes, at kvalifikationsstævnet har sin egen berettigelse, hvor også hold/klubber, der måske ikke har ambitioner om at gå videre til finalen, finder det sjovt at deltage.</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 </a:t>
            </a:r>
            <a:r>
              <a:rPr lang="da-DK" sz="1800" u="sng" kern="100" dirty="0">
                <a:effectLst/>
                <a:latin typeface="Calibri" panose="020F0502020204030204" pitchFamily="34" charset="0"/>
                <a:ea typeface="Calibri" panose="020F0502020204030204" pitchFamily="34" charset="0"/>
                <a:cs typeface="Times New Roman" panose="02020603050405020304" pitchFamily="18" charset="0"/>
              </a:rPr>
              <a:t>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udsendt invitation til dette års kvalifikationsstævne i Pokalturneringen. Det foregår igen på Museum Sønderskov, og datoen er lørdag den 6. april 2024. Husk at få samlet et hold i god tid inden tilmeldingsfristens udløb den 29. marts.</a:t>
            </a:r>
          </a:p>
          <a:p>
            <a:pPr marL="0" indent="0">
              <a:lnSpc>
                <a:spcPct val="107000"/>
              </a:lnSpc>
              <a:spcAft>
                <a:spcPts val="800"/>
              </a:spcAft>
              <a:buNone/>
            </a:pPr>
            <a:endParaRPr lang="da-DK" sz="1700" dirty="0"/>
          </a:p>
        </p:txBody>
      </p:sp>
    </p:spTree>
    <p:extLst>
      <p:ext uri="{BB962C8B-B14F-4D97-AF65-F5344CB8AC3E}">
        <p14:creationId xmlns:p14="http://schemas.microsoft.com/office/powerpoint/2010/main" val="97516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3431</TotalTime>
  <Words>3408</Words>
  <Application>Microsoft Office PowerPoint</Application>
  <PresentationFormat>Skærmshow (4:3)</PresentationFormat>
  <Paragraphs>194</Paragraphs>
  <Slides>34</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34</vt:i4>
      </vt:variant>
    </vt:vector>
  </HeadingPairs>
  <TitlesOfParts>
    <vt:vector size="39" baseType="lpstr">
      <vt:lpstr>Aptos</vt:lpstr>
      <vt:lpstr>Arial</vt:lpstr>
      <vt:lpstr>Calibri</vt:lpstr>
      <vt:lpstr>Times New Roman</vt:lpstr>
      <vt:lpstr>Office Theme</vt:lpstr>
      <vt:lpstr>Generalforsamling i Sydjysk Hovedkreds</vt:lpstr>
      <vt:lpstr>PowerPoint-præsentation</vt:lpstr>
      <vt:lpstr>1. Valg af dirigent </vt:lpstr>
      <vt:lpstr>PowerPoint-præsentation</vt:lpstr>
      <vt:lpstr>2. Formandens beretning 1(9) </vt:lpstr>
      <vt:lpstr>2. Formandens beretning 2(9) </vt:lpstr>
      <vt:lpstr>2. Formandens beretning 3(9) </vt:lpstr>
      <vt:lpstr>2. Formandens beretning 4(9) </vt:lpstr>
      <vt:lpstr>2. Formandens beretning 5(9) </vt:lpstr>
      <vt:lpstr>2. Formandens beretning 6(9) </vt:lpstr>
      <vt:lpstr>2. Formandens beretning 7(9) </vt:lpstr>
      <vt:lpstr>2. Formandens beretning 8(9) </vt:lpstr>
      <vt:lpstr>2. Formandens beretning 9(9) </vt:lpstr>
      <vt:lpstr>3. Kassererens beretning</vt:lpstr>
      <vt:lpstr>4. Budgetoplæg </vt:lpstr>
      <vt:lpstr>5. Fastsættelse af kontingent</vt:lpstr>
      <vt:lpstr>PowerPoint-præsentation</vt:lpstr>
      <vt:lpstr>PowerPoint-præsentation</vt:lpstr>
      <vt:lpstr>Ifølge DSU’s rating liste er der p.t 73 drenge og 2 piger tilmeldt Sydjysk Hovedkreds.  Mange skakaktiviteter starter med skoleskak.  Der spilles skoleskak på mange skoler. Mange skoler deltager desuden i Skolernes Skakdag fredag før vinterferien. Desuden arrangeres i en del kommuner skak på tværs af skolerne i form af kommunemesterskaber - arrangeret lokalt eller i samarbejde med Dansk Skoleskak – og med kvalifikation til DM i skoleskak som ét af resultaterne. Et andet er, at den lokale skakklub via sådanne breddeturneringer har mulighed for at spotte de børn, der via skoleskakken får lyst til mere skak.  I 2023 var der i forlængelse Skolernes Skakdag 1325 deltagere fra 65 skoler til landsfinalen i Vejle. Fra sydjysk område fik Horsens Byskole en 2.-plads.  </vt:lpstr>
      <vt:lpstr>               </vt:lpstr>
      <vt:lpstr>               </vt:lpstr>
      <vt:lpstr>9. Andre aktiviteter for året 1 (5)</vt:lpstr>
      <vt:lpstr>9. Andre aktiviteter for året 2 (5)</vt:lpstr>
      <vt:lpstr>9. Andre aktiviteter for året 3 (5)</vt:lpstr>
      <vt:lpstr>PowerPoint-præsentation</vt:lpstr>
      <vt:lpstr>PowerPoint-præsentation</vt:lpstr>
      <vt:lpstr>10. Indkomne forslag 1 (4)</vt:lpstr>
      <vt:lpstr>10. Indkomne forslag 2 (4)</vt:lpstr>
      <vt:lpstr>10. Indkomne forslag 3 (4)</vt:lpstr>
      <vt:lpstr>10. Indkomne forslag 4 (4)</vt:lpstr>
      <vt:lpstr>11. Valg.</vt:lpstr>
      <vt:lpstr>12. Eventuelt 1 (3)</vt:lpstr>
      <vt:lpstr>12. Eventuelt 2 (3)</vt:lpstr>
      <vt:lpstr>12. Eventuelt 3 (3)</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dc:creator>
  <cp:lastModifiedBy>Karl Posselt</cp:lastModifiedBy>
  <cp:revision>116</cp:revision>
  <dcterms:created xsi:type="dcterms:W3CDTF">2013-08-21T19:17:07Z</dcterms:created>
  <dcterms:modified xsi:type="dcterms:W3CDTF">2024-03-12T11:46:29Z</dcterms:modified>
</cp:coreProperties>
</file>